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4" r:id="rId7"/>
    <p:sldId id="266" r:id="rId8"/>
    <p:sldId id="267" r:id="rId9"/>
    <p:sldId id="268" r:id="rId10"/>
    <p:sldId id="269" r:id="rId11"/>
    <p:sldId id="288" r:id="rId12"/>
    <p:sldId id="294" r:id="rId13"/>
    <p:sldId id="295" r:id="rId14"/>
    <p:sldId id="296" r:id="rId15"/>
    <p:sldId id="297" r:id="rId16"/>
    <p:sldId id="298" r:id="rId17"/>
    <p:sldId id="299" r:id="rId18"/>
    <p:sldId id="300" r:id="rId19"/>
    <p:sldId id="279" r:id="rId20"/>
    <p:sldId id="283" r:id="rId21"/>
    <p:sldId id="284" r:id="rId22"/>
    <p:sldId id="285" r:id="rId23"/>
    <p:sldId id="293" r:id="rId24"/>
    <p:sldId id="286" r:id="rId25"/>
    <p:sldId id="287" r:id="rId26"/>
    <p:sldId id="301" r:id="rId27"/>
    <p:sldId id="304" r:id="rId28"/>
    <p:sldId id="302" r:id="rId29"/>
    <p:sldId id="303" r:id="rId30"/>
    <p:sldId id="316" r:id="rId31"/>
    <p:sldId id="317" r:id="rId32"/>
    <p:sldId id="318" r:id="rId33"/>
    <p:sldId id="314" r:id="rId34"/>
    <p:sldId id="315" r:id="rId35"/>
    <p:sldId id="305" r:id="rId36"/>
    <p:sldId id="306" r:id="rId37"/>
    <p:sldId id="307" r:id="rId38"/>
    <p:sldId id="308" r:id="rId39"/>
    <p:sldId id="309" r:id="rId40"/>
    <p:sldId id="310" r:id="rId41"/>
    <p:sldId id="311" r:id="rId42"/>
    <p:sldId id="312" r:id="rId43"/>
    <p:sldId id="313" r:id="rId44"/>
    <p:sldId id="271" r:id="rId45"/>
    <p:sldId id="289" r:id="rId46"/>
    <p:sldId id="290" r:id="rId47"/>
    <p:sldId id="291" r:id="rId48"/>
    <p:sldId id="292" r:id="rId49"/>
    <p:sldId id="273" r:id="rId50"/>
    <p:sldId id="274" r:id="rId51"/>
  </p:sldIdLst>
  <p:sldSz cx="18288000" cy="10287000"/>
  <p:notesSz cx="6858000" cy="9144000"/>
  <p:embeddedFontLst>
    <p:embeddedFont>
      <p:font typeface="Pretendard Bold" panose="020B0600000101010101" charset="-127"/>
      <p:bold r:id="rId52"/>
    </p:embeddedFont>
    <p:embeddedFont>
      <p:font typeface="G마켓 산스 TTF Bold" panose="02000000000000000000" pitchFamily="2" charset="-127"/>
      <p:bold r:id="rId53"/>
    </p:embeddedFont>
    <p:embeddedFont>
      <p:font typeface="Noto Sans KR" panose="020B0200000000000000" pitchFamily="50" charset="-127"/>
      <p:regular r:id="rId54"/>
      <p:bold r:id="rId55"/>
    </p:embeddedFont>
    <p:embeddedFont>
      <p:font typeface="Oswald SemiBold" panose="00000700000000000000" pitchFamily="2" charset="0"/>
      <p:bold r:id="rId56"/>
    </p:embeddedFont>
    <p:embeddedFont>
      <p:font typeface="Pretendard ExtraBold" panose="02000903000000020004" pitchFamily="50" charset="-127"/>
      <p:bold r:id="rId57"/>
    </p:embeddedFont>
    <p:embeddedFont>
      <p:font typeface="Pretendard Light" panose="02000403000000020004" pitchFamily="50" charset="-127"/>
      <p:regular r:id="rId58"/>
    </p:embeddedFont>
    <p:embeddedFont>
      <p:font typeface="Pretendard SemiBold" panose="02000703000000020004" pitchFamily="50" charset="-127"/>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1" d="100"/>
          <a:sy n="71" d="100"/>
        </p:scale>
        <p:origin x="714" y="72"/>
      </p:cViewPr>
      <p:guideLst>
        <p:guide orient="horz" pos="2184"/>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8.JPG"/><Relationship Id="rId4" Type="http://schemas.openxmlformats.org/officeDocument/2006/relationships/image" Target="../media/image67.JPG"/></Relationships>
</file>

<file path=ppt/slides/_rels/slide2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JPG"/><Relationship Id="rId4" Type="http://schemas.openxmlformats.org/officeDocument/2006/relationships/image" Target="../media/image70.JPG"/></Relationships>
</file>

<file path=ppt/slides/_rels/slide2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77.png"/><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0.jpg"/><Relationship Id="rId4" Type="http://schemas.openxmlformats.org/officeDocument/2006/relationships/image" Target="../media/image89.jpg"/></Relationships>
</file>

<file path=ppt/slides/_rels/slide3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2.jpg"/></Relationships>
</file>

<file path=ppt/slides/_rels/slide3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5.jpg"/><Relationship Id="rId4" Type="http://schemas.openxmlformats.org/officeDocument/2006/relationships/image" Target="../media/image94.jpg"/></Relationships>
</file>

<file path=ppt/slides/_rels/slide3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8.JPG"/><Relationship Id="rId4" Type="http://schemas.openxmlformats.org/officeDocument/2006/relationships/image" Target="../media/image97.JPG"/></Relationships>
</file>

<file path=ppt/slides/_rels/slide39.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2.JPG"/><Relationship Id="rId5" Type="http://schemas.openxmlformats.org/officeDocument/2006/relationships/image" Target="../media/image101.jpeg"/><Relationship Id="rId4" Type="http://schemas.openxmlformats.org/officeDocument/2006/relationships/image" Target="../media/image100.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4.JPG"/></Relationships>
</file>

<file path=ppt/slides/_rels/slide41.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8.JPG"/></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6764000" y="762000"/>
            <a:ext cx="482600" cy="1511300"/>
          </a:xfrm>
          <a:prstGeom prst="rect">
            <a:avLst/>
          </a:prstGeom>
        </p:spPr>
      </p:pic>
      <p:sp>
        <p:nvSpPr>
          <p:cNvPr id="3" name="TextBox 3"/>
          <p:cNvSpPr txBox="1"/>
          <p:nvPr/>
        </p:nvSpPr>
        <p:spPr>
          <a:xfrm>
            <a:off x="1054100" y="8458200"/>
            <a:ext cx="10160000" cy="419100"/>
          </a:xfrm>
          <a:prstGeom prst="rect">
            <a:avLst/>
          </a:prstGeom>
        </p:spPr>
        <p:txBody>
          <a:bodyPr lIns="0" tIns="0" rIns="0" bIns="0" rtlCol="0" anchor="ctr"/>
          <a:lstStyle/>
          <a:p>
            <a:pPr lvl="0" algn="l">
              <a:lnSpc>
                <a:spcPct val="99600"/>
              </a:lnSpc>
            </a:pPr>
            <a:r>
              <a:rPr lang="ko-KR" sz="2400" b="0" i="0" u="none" strike="noStrike" dirty="0">
                <a:solidFill>
                  <a:srgbClr val="000000"/>
                </a:solidFill>
                <a:ea typeface="Pretendard SemiBold"/>
              </a:rPr>
              <a:t>개발기간</a:t>
            </a:r>
            <a:r>
              <a:rPr lang="en-US" sz="2400" b="0" i="0" u="none" strike="noStrike" dirty="0">
                <a:solidFill>
                  <a:srgbClr val="000000"/>
                </a:solidFill>
                <a:latin typeface="Pretendard SemiBold"/>
              </a:rPr>
              <a:t> : 2025.08.12 ~ 2025.08.29</a:t>
            </a:r>
          </a:p>
        </p:txBody>
      </p:sp>
      <p:sp>
        <p:nvSpPr>
          <p:cNvPr id="4" name="TextBox 4"/>
          <p:cNvSpPr txBox="1"/>
          <p:nvPr/>
        </p:nvSpPr>
        <p:spPr>
          <a:xfrm>
            <a:off x="1041400" y="4432300"/>
            <a:ext cx="10477500" cy="1320800"/>
          </a:xfrm>
          <a:prstGeom prst="rect">
            <a:avLst/>
          </a:prstGeom>
        </p:spPr>
        <p:txBody>
          <a:bodyPr lIns="0" tIns="0" rIns="0" bIns="0" rtlCol="0" anchor="ctr"/>
          <a:lstStyle/>
          <a:p>
            <a:pPr lvl="0" algn="l">
              <a:lnSpc>
                <a:spcPct val="83000"/>
              </a:lnSpc>
            </a:pPr>
            <a:r>
              <a:rPr lang="ko-KR" sz="7400" b="0" i="0" u="none" strike="noStrike" spc="100">
                <a:solidFill>
                  <a:srgbClr val="000000"/>
                </a:solidFill>
                <a:ea typeface="Pretendard Bold"/>
              </a:rPr>
              <a:t>불법</a:t>
            </a:r>
            <a:r>
              <a:rPr lang="en-US" sz="7400" b="0" i="0" u="none" strike="noStrike" spc="100">
                <a:solidFill>
                  <a:srgbClr val="000000"/>
                </a:solidFill>
                <a:latin typeface="Pretendard Bold"/>
              </a:rPr>
              <a:t> </a:t>
            </a:r>
            <a:r>
              <a:rPr lang="ko-KR" sz="7400" b="0" i="0" u="none" strike="noStrike" spc="100">
                <a:solidFill>
                  <a:srgbClr val="000000"/>
                </a:solidFill>
                <a:ea typeface="Pretendard Bold"/>
              </a:rPr>
              <a:t>주</a:t>
            </a:r>
            <a:r>
              <a:rPr lang="en-US" sz="7400" b="0" i="0" u="none" strike="noStrike" spc="100">
                <a:solidFill>
                  <a:srgbClr val="000000"/>
                </a:solidFill>
                <a:latin typeface="Pretendard Bold"/>
              </a:rPr>
              <a:t>·</a:t>
            </a:r>
            <a:r>
              <a:rPr lang="ko-KR" sz="7400" b="0" i="0" u="none" strike="noStrike" spc="100">
                <a:solidFill>
                  <a:srgbClr val="000000"/>
                </a:solidFill>
                <a:ea typeface="Pretendard Bold"/>
              </a:rPr>
              <a:t>정차</a:t>
            </a:r>
            <a:r>
              <a:rPr lang="en-US" sz="7400" b="0" i="0" u="none" strike="noStrike" spc="100">
                <a:solidFill>
                  <a:srgbClr val="000000"/>
                </a:solidFill>
                <a:latin typeface="Pretendard Bold"/>
              </a:rPr>
              <a:t> </a:t>
            </a:r>
            <a:r>
              <a:rPr lang="ko-KR" sz="7400" b="0" i="0" u="none" strike="noStrike" spc="100">
                <a:solidFill>
                  <a:srgbClr val="000000"/>
                </a:solidFill>
                <a:ea typeface="Pretendard Bold"/>
              </a:rPr>
              <a:t>안내</a:t>
            </a:r>
            <a:r>
              <a:rPr lang="en-US" sz="7400" b="0" i="0" u="none" strike="noStrike" spc="100">
                <a:solidFill>
                  <a:srgbClr val="000000"/>
                </a:solidFill>
                <a:latin typeface="Pretendard Bold"/>
              </a:rPr>
              <a:t> </a:t>
            </a:r>
            <a:r>
              <a:rPr lang="ko-KR" sz="7400" b="0" i="0" u="none" strike="noStrike" spc="100">
                <a:solidFill>
                  <a:srgbClr val="000000"/>
                </a:solidFill>
                <a:ea typeface="Pretendard Bold"/>
              </a:rPr>
              <a:t>시스템</a:t>
            </a:r>
          </a:p>
        </p:txBody>
      </p:sp>
      <p:sp>
        <p:nvSpPr>
          <p:cNvPr id="5" name="TextBox 5"/>
          <p:cNvSpPr txBox="1"/>
          <p:nvPr/>
        </p:nvSpPr>
        <p:spPr>
          <a:xfrm>
            <a:off x="1054100" y="3670300"/>
            <a:ext cx="10185400" cy="571500"/>
          </a:xfrm>
          <a:prstGeom prst="rect">
            <a:avLst/>
          </a:prstGeom>
        </p:spPr>
        <p:txBody>
          <a:bodyPr lIns="0" tIns="0" rIns="0" bIns="0" rtlCol="0" anchor="ctr"/>
          <a:lstStyle/>
          <a:p>
            <a:pPr lvl="0" algn="l">
              <a:lnSpc>
                <a:spcPct val="99600"/>
              </a:lnSpc>
            </a:pPr>
            <a:r>
              <a:rPr lang="en-US" sz="3200" b="0" i="0" u="none" strike="noStrike">
                <a:solidFill>
                  <a:srgbClr val="11359A"/>
                </a:solidFill>
                <a:latin typeface="Pretendard SemiBold"/>
              </a:rPr>
              <a:t>2</a:t>
            </a:r>
            <a:r>
              <a:rPr lang="ko-KR" sz="3200" b="0" i="0" u="none" strike="noStrike">
                <a:solidFill>
                  <a:srgbClr val="11359A"/>
                </a:solidFill>
                <a:ea typeface="Pretendard SemiBold"/>
              </a:rPr>
              <a:t>차</a:t>
            </a:r>
            <a:r>
              <a:rPr lang="en-US" sz="3200" b="0" i="0" u="none" strike="noStrike">
                <a:solidFill>
                  <a:srgbClr val="11359A"/>
                </a:solidFill>
                <a:latin typeface="Pretendard SemiBold"/>
              </a:rPr>
              <a:t> </a:t>
            </a:r>
            <a:r>
              <a:rPr lang="ko-KR" sz="3200" b="0" i="0" u="none" strike="noStrike">
                <a:solidFill>
                  <a:srgbClr val="11359A"/>
                </a:solidFill>
                <a:ea typeface="Pretendard SemiBold"/>
              </a:rPr>
              <a:t>프로젝트</a:t>
            </a:r>
            <a:r>
              <a:rPr lang="en-US" sz="3200" b="0" i="0" u="none" strike="noStrike">
                <a:solidFill>
                  <a:srgbClr val="11359A"/>
                </a:solidFill>
                <a:latin typeface="Pretendard SemiBold"/>
              </a:rPr>
              <a:t> </a:t>
            </a:r>
            <a:r>
              <a:rPr lang="ko-KR" sz="3200" b="0" i="0" u="none" strike="noStrike">
                <a:solidFill>
                  <a:srgbClr val="11359A"/>
                </a:solidFill>
                <a:ea typeface="Pretendard SemiBold"/>
              </a:rPr>
              <a:t>결과</a:t>
            </a:r>
            <a:r>
              <a:rPr lang="en-US" sz="3200" b="0" i="0" u="none" strike="noStrike">
                <a:solidFill>
                  <a:srgbClr val="11359A"/>
                </a:solidFill>
                <a:latin typeface="Pretendard SemiBold"/>
              </a:rPr>
              <a:t> </a:t>
            </a:r>
            <a:r>
              <a:rPr lang="ko-KR" sz="3200" b="0" i="0" u="none" strike="noStrike">
                <a:solidFill>
                  <a:srgbClr val="11359A"/>
                </a:solidFill>
                <a:ea typeface="Pretendard SemiBold"/>
              </a:rPr>
              <a:t>보고서</a:t>
            </a:r>
          </a:p>
        </p:txBody>
      </p:sp>
      <p:sp>
        <p:nvSpPr>
          <p:cNvPr id="6" name="TextBox 6"/>
          <p:cNvSpPr txBox="1"/>
          <p:nvPr/>
        </p:nvSpPr>
        <p:spPr>
          <a:xfrm>
            <a:off x="1054100" y="8991600"/>
            <a:ext cx="10160000" cy="419100"/>
          </a:xfrm>
          <a:prstGeom prst="rect">
            <a:avLst/>
          </a:prstGeom>
        </p:spPr>
        <p:txBody>
          <a:bodyPr lIns="0" tIns="0" rIns="0" bIns="0" rtlCol="0" anchor="ctr"/>
          <a:lstStyle/>
          <a:p>
            <a:pPr lvl="0" algn="l">
              <a:lnSpc>
                <a:spcPct val="99600"/>
              </a:lnSpc>
            </a:pPr>
            <a:r>
              <a:rPr lang="ko-KR" sz="2400" b="0" i="0" u="none" strike="noStrike">
                <a:solidFill>
                  <a:srgbClr val="000000"/>
                </a:solidFill>
                <a:ea typeface="Pretendard SemiBold"/>
              </a:rPr>
              <a:t>팀</a:t>
            </a:r>
            <a:r>
              <a:rPr lang="en-US" sz="2400" b="0" i="0" u="none" strike="noStrike">
                <a:solidFill>
                  <a:srgbClr val="000000"/>
                </a:solidFill>
                <a:latin typeface="Pretendard SemiBold"/>
              </a:rPr>
              <a:t> </a:t>
            </a:r>
            <a:r>
              <a:rPr lang="ko-KR" sz="2400" b="0" i="0" u="none" strike="noStrike">
                <a:solidFill>
                  <a:srgbClr val="000000"/>
                </a:solidFill>
                <a:ea typeface="Pretendard SemiBold"/>
              </a:rPr>
              <a:t>원</a:t>
            </a:r>
            <a:r>
              <a:rPr lang="en-US" sz="2400" b="0" i="0" u="none" strike="noStrike">
                <a:solidFill>
                  <a:srgbClr val="000000"/>
                </a:solidFill>
                <a:latin typeface="Pretendard SemiBold"/>
              </a:rPr>
              <a:t> : </a:t>
            </a:r>
            <a:r>
              <a:rPr lang="ko-KR" sz="2400" b="0" i="0" u="none" strike="noStrike">
                <a:solidFill>
                  <a:srgbClr val="000000"/>
                </a:solidFill>
                <a:ea typeface="Pretendard SemiBold"/>
              </a:rPr>
              <a:t>안성호</a:t>
            </a:r>
            <a:r>
              <a:rPr lang="en-US" sz="2400" b="0" i="0" u="none" strike="noStrike">
                <a:solidFill>
                  <a:srgbClr val="000000"/>
                </a:solidFill>
                <a:latin typeface="Pretendard SemiBold"/>
              </a:rPr>
              <a:t>, </a:t>
            </a:r>
            <a:r>
              <a:rPr lang="ko-KR" sz="2400" b="0" i="0" u="none" strike="noStrike">
                <a:solidFill>
                  <a:srgbClr val="000000"/>
                </a:solidFill>
                <a:ea typeface="Pretendard SemiBold"/>
              </a:rPr>
              <a:t>이강호</a:t>
            </a:r>
            <a:r>
              <a:rPr lang="en-US" sz="2400" b="0" i="0" u="none" strike="noStrike">
                <a:solidFill>
                  <a:srgbClr val="000000"/>
                </a:solidFill>
                <a:latin typeface="Pretendard SemiBold"/>
              </a:rPr>
              <a:t>, </a:t>
            </a:r>
            <a:r>
              <a:rPr lang="ko-KR" sz="2400" b="0" i="0" u="none" strike="noStrike">
                <a:solidFill>
                  <a:srgbClr val="000000"/>
                </a:solidFill>
                <a:ea typeface="Pretendard SemiBold"/>
              </a:rPr>
              <a:t>조현진</a:t>
            </a:r>
            <a:r>
              <a:rPr lang="en-US" sz="2400" b="0" i="0" u="none" strike="noStrike">
                <a:solidFill>
                  <a:srgbClr val="000000"/>
                </a:solidFill>
                <a:latin typeface="Pretendard SemiBold"/>
              </a:rPr>
              <a:t>, </a:t>
            </a:r>
            <a:r>
              <a:rPr lang="ko-KR" sz="2400" b="0" i="0" u="none" strike="noStrike">
                <a:solidFill>
                  <a:srgbClr val="000000"/>
                </a:solidFill>
                <a:ea typeface="Pretendard SemiBold"/>
              </a:rPr>
              <a:t>최원경</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진행</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결과</a:t>
            </a:r>
            <a:r>
              <a:rPr lang="en-US" sz="2300" b="0" i="0" u="none" strike="noStrike">
                <a:solidFill>
                  <a:srgbClr val="11359A"/>
                </a:solidFill>
                <a:latin typeface="Pretendard Bold"/>
              </a:rPr>
              <a:t> - </a:t>
            </a: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설계</a:t>
            </a:r>
            <a:r>
              <a:rPr lang="en-US" sz="2300" b="0" i="0" u="none" strike="noStrike">
                <a:solidFill>
                  <a:srgbClr val="11359A"/>
                </a:solidFill>
                <a:latin typeface="Pretendard Bold"/>
              </a:rPr>
              <a:t>_WBS</a:t>
            </a:r>
          </a:p>
        </p:txBody>
      </p:sp>
      <p:pic>
        <p:nvPicPr>
          <p:cNvPr id="8" name="그림 7">
            <a:extLst>
              <a:ext uri="{FF2B5EF4-FFF2-40B4-BE49-F238E27FC236}">
                <a16:creationId xmlns:a16="http://schemas.microsoft.com/office/drawing/2014/main" id="{ED4272A3-7397-CE6F-88FA-C848EE933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1328" y="1333500"/>
            <a:ext cx="10285344" cy="763106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3BBD2A16-6E66-E53F-6B75-1F8DA583DF2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191C1AE-067B-6ABA-C345-5475972848B7}"/>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266E22DA-8385-5EE4-D7BE-C16AF364132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C4515AE1-BC53-29A3-7887-B827C91E0BAB}"/>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프로젝트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설계</a:t>
            </a:r>
            <a:r>
              <a:rPr lang="en-US" altLang="ko-KR" sz="2300" dirty="0">
                <a:solidFill>
                  <a:srgbClr val="11359A"/>
                </a:solidFill>
                <a:latin typeface="Pretendard Bold"/>
                <a:ea typeface="Pretendard Bold"/>
              </a:rPr>
              <a:t>_</a:t>
            </a:r>
            <a:r>
              <a:rPr lang="ko-KR" altLang="en-US" sz="2300" dirty="0">
                <a:solidFill>
                  <a:srgbClr val="11359A"/>
                </a:solidFill>
                <a:latin typeface="Pretendard Bold"/>
                <a:ea typeface="Pretendard Bold"/>
              </a:rPr>
              <a:t>구조도</a:t>
            </a:r>
            <a:endParaRPr lang="en-US" sz="2300" b="0" i="0" u="none" strike="noStrike" dirty="0">
              <a:solidFill>
                <a:srgbClr val="11359A"/>
              </a:solidFill>
              <a:latin typeface="Pretendard Bold"/>
            </a:endParaRPr>
          </a:p>
        </p:txBody>
      </p:sp>
      <p:pic>
        <p:nvPicPr>
          <p:cNvPr id="8" name="그림 7">
            <a:extLst>
              <a:ext uri="{FF2B5EF4-FFF2-40B4-BE49-F238E27FC236}">
                <a16:creationId xmlns:a16="http://schemas.microsoft.com/office/drawing/2014/main" id="{87CC2ACC-6EA5-00E8-40A6-2B3B21EDEB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0309" y="1790700"/>
            <a:ext cx="14227381" cy="7066657"/>
          </a:xfrm>
          <a:prstGeom prst="rect">
            <a:avLst/>
          </a:prstGeom>
        </p:spPr>
      </p:pic>
    </p:spTree>
    <p:extLst>
      <p:ext uri="{BB962C8B-B14F-4D97-AF65-F5344CB8AC3E}">
        <p14:creationId xmlns:p14="http://schemas.microsoft.com/office/powerpoint/2010/main" val="4155965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b="1" dirty="0">
                <a:latin typeface="Pretendard Bold" panose="020B0600000101010101" charset="-127"/>
                <a:ea typeface="Pretendard Bold" panose="020B0600000101010101" charset="-127"/>
              </a:rPr>
              <a:t>메인 페이지</a:t>
            </a:r>
          </a:p>
          <a:p>
            <a:pPr lvl="0" algn="l">
              <a:lnSpc>
                <a:spcPct val="116199"/>
              </a:lnSpc>
            </a:pPr>
            <a:endParaRPr lang="ko-KR" sz="2300" b="0" i="0" u="none" strike="noStrike" dirty="0">
              <a:solidFill>
                <a:srgbClr val="11359A"/>
              </a:solidFill>
              <a:ea typeface="Pretendard Bold"/>
            </a:endParaRPr>
          </a:p>
        </p:txBody>
      </p:sp>
      <p:sp>
        <p:nvSpPr>
          <p:cNvPr id="27" name="제목 1">
            <a:extLst>
              <a:ext uri="{FF2B5EF4-FFF2-40B4-BE49-F238E27FC236}">
                <a16:creationId xmlns:a16="http://schemas.microsoft.com/office/drawing/2014/main" id="{4254E4EC-162B-5CCE-719A-4B947B8923C2}"/>
              </a:ext>
            </a:extLst>
          </p:cNvPr>
          <p:cNvSpPr txBox="1">
            <a:spLocks/>
          </p:cNvSpPr>
          <p:nvPr/>
        </p:nvSpPr>
        <p:spPr>
          <a:xfrm>
            <a:off x="2319679" y="1254293"/>
            <a:ext cx="10515600" cy="132556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ko-KR" altLang="en-US" sz="4000" dirty="0">
              <a:latin typeface="G마켓 산스 TTF Bold" panose="02000000000000000000" pitchFamily="2" charset="-127"/>
              <a:ea typeface="G마켓 산스 TTF Bold" panose="02000000000000000000" pitchFamily="2" charset="-127"/>
            </a:endParaRPr>
          </a:p>
        </p:txBody>
      </p:sp>
      <p:pic>
        <p:nvPicPr>
          <p:cNvPr id="28" name="내용 개체 틀 4">
            <a:extLst>
              <a:ext uri="{FF2B5EF4-FFF2-40B4-BE49-F238E27FC236}">
                <a16:creationId xmlns:a16="http://schemas.microsoft.com/office/drawing/2014/main" id="{6B8E4E15-24A3-CDA3-A968-BE4840403E49}"/>
              </a:ext>
            </a:extLst>
          </p:cNvPr>
          <p:cNvPicPr>
            <a:picLocks noChangeAspect="1"/>
          </p:cNvPicPr>
          <p:nvPr/>
        </p:nvPicPr>
        <p:blipFill>
          <a:blip r:embed="rId3"/>
          <a:stretch>
            <a:fillRect/>
          </a:stretch>
        </p:blipFill>
        <p:spPr>
          <a:xfrm>
            <a:off x="2351057" y="2171700"/>
            <a:ext cx="14400000" cy="6862500"/>
          </a:xfrm>
          <a:prstGeom prst="rect">
            <a:avLst/>
          </a:prstGeom>
        </p:spPr>
      </p:pic>
      <p:sp>
        <p:nvSpPr>
          <p:cNvPr id="29" name="왼쪽 중괄호 28">
            <a:extLst>
              <a:ext uri="{FF2B5EF4-FFF2-40B4-BE49-F238E27FC236}">
                <a16:creationId xmlns:a16="http://schemas.microsoft.com/office/drawing/2014/main" id="{0138F69D-C510-5E5A-F760-5AA6BC62EEC0}"/>
              </a:ext>
            </a:extLst>
          </p:cNvPr>
          <p:cNvSpPr/>
          <p:nvPr/>
        </p:nvSpPr>
        <p:spPr>
          <a:xfrm rot="10800000">
            <a:off x="4425993" y="4305300"/>
            <a:ext cx="1160588" cy="455481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ko-KR" altLang="en-US"/>
          </a:p>
        </p:txBody>
      </p:sp>
      <p:sp>
        <p:nvSpPr>
          <p:cNvPr id="30" name="사각형: 둥근 모서리 29">
            <a:extLst>
              <a:ext uri="{FF2B5EF4-FFF2-40B4-BE49-F238E27FC236}">
                <a16:creationId xmlns:a16="http://schemas.microsoft.com/office/drawing/2014/main" id="{8B12A923-CB53-2C10-DFC3-1D172E8726AA}"/>
              </a:ext>
            </a:extLst>
          </p:cNvPr>
          <p:cNvSpPr/>
          <p:nvPr/>
        </p:nvSpPr>
        <p:spPr>
          <a:xfrm>
            <a:off x="5666710" y="6069960"/>
            <a:ext cx="3349037" cy="102549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주</a:t>
            </a:r>
            <a:r>
              <a:rPr lang="en-US" altLang="ko-KR" sz="1600" dirty="0">
                <a:solidFill>
                  <a:schemeClr val="tx1"/>
                </a:solidFill>
                <a:latin typeface="Pretendard Bold" panose="020B0600000101010101" charset="-127"/>
                <a:ea typeface="Pretendard Bold" panose="020B0600000101010101" charset="-127"/>
              </a:rPr>
              <a:t>·</a:t>
            </a:r>
            <a:r>
              <a:rPr lang="ko-KR" altLang="en-US" sz="1600" dirty="0">
                <a:solidFill>
                  <a:schemeClr val="tx1"/>
                </a:solidFill>
                <a:latin typeface="Pretendard Bold" panose="020B0600000101010101" charset="-127"/>
                <a:ea typeface="Pretendard Bold" panose="020B0600000101010101" charset="-127"/>
              </a:rPr>
              <a:t>정차를 하지 않은 화면에서는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주차장 리스트가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모두 보이도록 설정</a:t>
            </a:r>
          </a:p>
        </p:txBody>
      </p:sp>
      <p:pic>
        <p:nvPicPr>
          <p:cNvPr id="31" name="그림 30">
            <a:extLst>
              <a:ext uri="{FF2B5EF4-FFF2-40B4-BE49-F238E27FC236}">
                <a16:creationId xmlns:a16="http://schemas.microsoft.com/office/drawing/2014/main" id="{DB0B0F4A-E1B4-953D-580A-853AB7C53C9C}"/>
              </a:ext>
            </a:extLst>
          </p:cNvPr>
          <p:cNvPicPr>
            <a:picLocks noChangeAspect="1"/>
          </p:cNvPicPr>
          <p:nvPr/>
        </p:nvPicPr>
        <p:blipFill>
          <a:blip r:embed="rId4"/>
          <a:stretch>
            <a:fillRect/>
          </a:stretch>
        </p:blipFill>
        <p:spPr>
          <a:xfrm>
            <a:off x="6495123" y="2591451"/>
            <a:ext cx="3198907" cy="9603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화살표: 아래로 구부러짐 31">
            <a:extLst>
              <a:ext uri="{FF2B5EF4-FFF2-40B4-BE49-F238E27FC236}">
                <a16:creationId xmlns:a16="http://schemas.microsoft.com/office/drawing/2014/main" id="{E421BCEA-E2D9-85E7-F02C-391A8BB6EB57}"/>
              </a:ext>
            </a:extLst>
          </p:cNvPr>
          <p:cNvSpPr/>
          <p:nvPr/>
        </p:nvSpPr>
        <p:spPr>
          <a:xfrm>
            <a:off x="5006287" y="2118690"/>
            <a:ext cx="2571192" cy="545190"/>
          </a:xfrm>
          <a:prstGeom prst="curvedDownArrow">
            <a:avLst>
              <a:gd name="adj1" fmla="val 25000"/>
              <a:gd name="adj2" fmla="val 59456"/>
              <a:gd name="adj3" fmla="val 4042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화살표: 아래로 구부러짐 32">
            <a:extLst>
              <a:ext uri="{FF2B5EF4-FFF2-40B4-BE49-F238E27FC236}">
                <a16:creationId xmlns:a16="http://schemas.microsoft.com/office/drawing/2014/main" id="{EB78D89A-A205-EA76-ABA4-A709A9D60994}"/>
              </a:ext>
            </a:extLst>
          </p:cNvPr>
          <p:cNvSpPr/>
          <p:nvPr/>
        </p:nvSpPr>
        <p:spPr>
          <a:xfrm>
            <a:off x="5815500" y="2095500"/>
            <a:ext cx="1761980" cy="545190"/>
          </a:xfrm>
          <a:prstGeom prst="curvedDownArrow">
            <a:avLst>
              <a:gd name="adj1" fmla="val 25000"/>
              <a:gd name="adj2" fmla="val 59456"/>
              <a:gd name="adj3" fmla="val 4042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사각형: 둥근 모서리 33">
            <a:extLst>
              <a:ext uri="{FF2B5EF4-FFF2-40B4-BE49-F238E27FC236}">
                <a16:creationId xmlns:a16="http://schemas.microsoft.com/office/drawing/2014/main" id="{1510B5FD-C94F-36D5-574E-36F7AFB0547E}"/>
              </a:ext>
            </a:extLst>
          </p:cNvPr>
          <p:cNvSpPr/>
          <p:nvPr/>
        </p:nvSpPr>
        <p:spPr>
          <a:xfrm>
            <a:off x="8204042" y="2241902"/>
            <a:ext cx="2694030" cy="73674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비회원시 기능 제한</a:t>
            </a:r>
            <a:r>
              <a:rPr lang="en-US" altLang="ko-KR" sz="1600" dirty="0">
                <a:solidFill>
                  <a:schemeClr val="tx1"/>
                </a:solidFill>
                <a:latin typeface="Pretendard Bold" panose="020B0600000101010101" charset="-127"/>
                <a:ea typeface="Pretendard Bold" panose="020B0600000101010101" charset="-127"/>
              </a:rPr>
              <a:t>(</a:t>
            </a:r>
            <a:r>
              <a:rPr lang="ko-KR" altLang="en-US" sz="1600" dirty="0" err="1">
                <a:solidFill>
                  <a:schemeClr val="tx1"/>
                </a:solidFill>
                <a:latin typeface="Pretendard Bold" panose="020B0600000101010101" charset="-127"/>
                <a:ea typeface="Pretendard Bold" panose="020B0600000101010101" charset="-127"/>
              </a:rPr>
              <a:t>얼럿창</a:t>
            </a:r>
            <a:r>
              <a:rPr lang="en-US" altLang="ko-KR" sz="1600" dirty="0">
                <a:solidFill>
                  <a:schemeClr val="tx1"/>
                </a:solidFill>
                <a:latin typeface="Pretendard Bold" panose="020B0600000101010101" charset="-127"/>
                <a:ea typeface="Pretendard Bold" panose="020B0600000101010101" charset="-127"/>
              </a:rPr>
              <a:t>)</a:t>
            </a:r>
            <a:endParaRPr lang="ko-KR" altLang="en-US" sz="1600" dirty="0">
              <a:solidFill>
                <a:schemeClr val="tx1"/>
              </a:solidFill>
              <a:latin typeface="Pretendard Bold" panose="020B0600000101010101" charset="-127"/>
              <a:ea typeface="Pretendard Bold" panose="020B0600000101010101"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142FE64-B190-54B4-E325-5FE3A9DE8FA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EF1AF3BF-19AF-DAF1-84E1-A15C23F8B6A0}"/>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57242D23-A901-3305-4DD6-1B0486F9045F}"/>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75E4E6DB-EACE-E6B2-513A-4DB06D19B1A8}"/>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로그인</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회원가입</a:t>
            </a:r>
            <a:r>
              <a:rPr lang="en-US" altLang="ko-KR" sz="2400" dirty="0">
                <a:latin typeface="Pretendard Bold" panose="020B0600000101010101" charset="-127"/>
                <a:ea typeface="Pretendard Bold" panose="020B0600000101010101" charset="-127"/>
              </a:rPr>
              <a:t>)</a:t>
            </a:r>
            <a:r>
              <a:rPr lang="ko-KR" altLang="en-US" sz="4000" dirty="0">
                <a:latin typeface="G마켓 산스 TTF Bold" panose="02000000000000000000" pitchFamily="2" charset="-127"/>
                <a:ea typeface="G마켓 산스 TTF Bold" panose="02000000000000000000" pitchFamily="2" charset="-127"/>
              </a:rPr>
              <a:t> </a:t>
            </a:r>
          </a:p>
          <a:p>
            <a:pPr lvl="0" algn="l">
              <a:lnSpc>
                <a:spcPct val="116199"/>
              </a:lnSpc>
            </a:pPr>
            <a:endParaRPr lang="ko-KR" sz="2300" b="0" i="0" u="none" strike="noStrike" dirty="0">
              <a:solidFill>
                <a:srgbClr val="11359A"/>
              </a:solidFill>
              <a:ea typeface="Pretendard Bold"/>
            </a:endParaRPr>
          </a:p>
        </p:txBody>
      </p:sp>
      <p:pic>
        <p:nvPicPr>
          <p:cNvPr id="6" name="내용 개체 틀 4">
            <a:extLst>
              <a:ext uri="{FF2B5EF4-FFF2-40B4-BE49-F238E27FC236}">
                <a16:creationId xmlns:a16="http://schemas.microsoft.com/office/drawing/2014/main" id="{EB95C272-4315-1DC1-B07A-3460840DDA5E}"/>
              </a:ext>
            </a:extLst>
          </p:cNvPr>
          <p:cNvPicPr>
            <a:picLocks noChangeAspect="1"/>
          </p:cNvPicPr>
          <p:nvPr/>
        </p:nvPicPr>
        <p:blipFill>
          <a:blip r:embed="rId3"/>
          <a:stretch>
            <a:fillRect/>
          </a:stretch>
        </p:blipFill>
        <p:spPr>
          <a:xfrm>
            <a:off x="2364000" y="2159188"/>
            <a:ext cx="14323800" cy="6862500"/>
          </a:xfrm>
          <a:prstGeom prst="rect">
            <a:avLst/>
          </a:prstGeom>
        </p:spPr>
      </p:pic>
      <p:pic>
        <p:nvPicPr>
          <p:cNvPr id="7" name="그림 6">
            <a:extLst>
              <a:ext uri="{FF2B5EF4-FFF2-40B4-BE49-F238E27FC236}">
                <a16:creationId xmlns:a16="http://schemas.microsoft.com/office/drawing/2014/main" id="{205ADB39-B13A-495C-9EBA-FA56D069033B}"/>
              </a:ext>
            </a:extLst>
          </p:cNvPr>
          <p:cNvPicPr>
            <a:picLocks noChangeAspect="1"/>
          </p:cNvPicPr>
          <p:nvPr/>
        </p:nvPicPr>
        <p:blipFill>
          <a:blip r:embed="rId4"/>
          <a:stretch>
            <a:fillRect/>
          </a:stretch>
        </p:blipFill>
        <p:spPr>
          <a:xfrm>
            <a:off x="13795733" y="2935619"/>
            <a:ext cx="2968267" cy="426688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C7AAAF6E-DBF1-6FBA-3804-8FEE81E7C303}"/>
              </a:ext>
            </a:extLst>
          </p:cNvPr>
          <p:cNvPicPr>
            <a:picLocks noChangeAspect="1"/>
          </p:cNvPicPr>
          <p:nvPr/>
        </p:nvPicPr>
        <p:blipFill>
          <a:blip r:embed="rId5"/>
          <a:stretch>
            <a:fillRect/>
          </a:stretch>
        </p:blipFill>
        <p:spPr>
          <a:xfrm>
            <a:off x="9144000" y="2935619"/>
            <a:ext cx="4261883" cy="2723687"/>
          </a:xfrm>
          <a:prstGeom prst="rect">
            <a:avLst/>
          </a:prstGeom>
          <a:ln>
            <a:noFill/>
          </a:ln>
          <a:effectLst>
            <a:outerShdw blurRad="292100" dist="139700" dir="2700000" algn="tl" rotWithShape="0">
              <a:srgbClr val="333333">
                <a:alpha val="65000"/>
              </a:srgbClr>
            </a:outerShdw>
          </a:effectLst>
        </p:spPr>
      </p:pic>
      <p:sp>
        <p:nvSpPr>
          <p:cNvPr id="9" name="사각형: 둥근 모서리 8">
            <a:extLst>
              <a:ext uri="{FF2B5EF4-FFF2-40B4-BE49-F238E27FC236}">
                <a16:creationId xmlns:a16="http://schemas.microsoft.com/office/drawing/2014/main" id="{74A6F017-9307-57AB-91A8-B55995EB4531}"/>
              </a:ext>
            </a:extLst>
          </p:cNvPr>
          <p:cNvSpPr/>
          <p:nvPr/>
        </p:nvSpPr>
        <p:spPr>
          <a:xfrm>
            <a:off x="12192000" y="2171700"/>
            <a:ext cx="2895600" cy="61671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로그인과 회원가입 </a:t>
            </a:r>
            <a:r>
              <a:rPr lang="ko-KR" altLang="en-US" sz="1600" dirty="0" err="1">
                <a:solidFill>
                  <a:schemeClr val="tx1"/>
                </a:solidFill>
                <a:latin typeface="Pretendard Bold" panose="020B0600000101010101" charset="-127"/>
                <a:ea typeface="Pretendard Bold" panose="020B0600000101010101" charset="-127"/>
              </a:rPr>
              <a:t>모달창</a:t>
            </a:r>
            <a:endParaRPr lang="ko-KR" altLang="en-US" sz="1600" dirty="0">
              <a:solidFill>
                <a:schemeClr val="tx1"/>
              </a:solidFill>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2837129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CC2FF71A-F3DD-9876-382F-8AF2D0962B2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238F752-AEEF-D8E9-DCFC-FC9AABF00181}"/>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F1A0A58-ADE6-909A-8CB6-F2D70A403865}"/>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37BE548-4552-5E3F-7140-D9E9081535A3}"/>
              </a:ext>
            </a:extLst>
          </p:cNvPr>
          <p:cNvSpPr txBox="1"/>
          <p:nvPr/>
        </p:nvSpPr>
        <p:spPr>
          <a:xfrm>
            <a:off x="812800" y="571500"/>
            <a:ext cx="72644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아이디 찾기</a:t>
            </a:r>
            <a:r>
              <a:rPr lang="en-US" altLang="ko-KR" sz="2400" dirty="0">
                <a:latin typeface="Pretendard Bold" panose="020B0600000101010101" charset="-127"/>
                <a:ea typeface="Pretendard Bold" panose="020B0600000101010101" charset="-127"/>
              </a:rPr>
              <a:t>, </a:t>
            </a:r>
            <a:r>
              <a:rPr lang="ko-KR" altLang="en-US" sz="2400" dirty="0">
                <a:latin typeface="Pretendard Bold" panose="020B0600000101010101" charset="-127"/>
                <a:ea typeface="Pretendard Bold" panose="020B0600000101010101" charset="-127"/>
              </a:rPr>
              <a:t>비밀번호 재설정</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5" name="내용 개체 틀 11">
            <a:extLst>
              <a:ext uri="{FF2B5EF4-FFF2-40B4-BE49-F238E27FC236}">
                <a16:creationId xmlns:a16="http://schemas.microsoft.com/office/drawing/2014/main" id="{2AD745ED-22D1-CE32-5498-50D0649942C9}"/>
              </a:ext>
            </a:extLst>
          </p:cNvPr>
          <p:cNvPicPr>
            <a:picLocks noChangeAspect="1"/>
          </p:cNvPicPr>
          <p:nvPr/>
        </p:nvPicPr>
        <p:blipFill>
          <a:blip r:embed="rId3"/>
          <a:stretch>
            <a:fillRect/>
          </a:stretch>
        </p:blipFill>
        <p:spPr>
          <a:xfrm>
            <a:off x="3097055" y="8246875"/>
            <a:ext cx="3600000" cy="611650"/>
          </a:xfrm>
          <a:prstGeom prst="rect">
            <a:avLst/>
          </a:prstGeom>
        </p:spPr>
      </p:pic>
      <p:pic>
        <p:nvPicPr>
          <p:cNvPr id="10" name="그림 9">
            <a:extLst>
              <a:ext uri="{FF2B5EF4-FFF2-40B4-BE49-F238E27FC236}">
                <a16:creationId xmlns:a16="http://schemas.microsoft.com/office/drawing/2014/main" id="{4CDC5385-2ED2-7451-2495-B012F0D5C82D}"/>
              </a:ext>
            </a:extLst>
          </p:cNvPr>
          <p:cNvPicPr>
            <a:picLocks noChangeAspect="1"/>
          </p:cNvPicPr>
          <p:nvPr/>
        </p:nvPicPr>
        <p:blipFill>
          <a:blip r:embed="rId4"/>
          <a:stretch>
            <a:fillRect/>
          </a:stretch>
        </p:blipFill>
        <p:spPr>
          <a:xfrm>
            <a:off x="2917055" y="2324100"/>
            <a:ext cx="3960000" cy="2530759"/>
          </a:xfrm>
          <a:prstGeom prst="rect">
            <a:avLst/>
          </a:prstGeom>
          <a:ln>
            <a:noFill/>
          </a:ln>
          <a:effectLst>
            <a:outerShdw blurRad="292100" dist="139700" dir="2700000" algn="tl" rotWithShape="0">
              <a:srgbClr val="333333">
                <a:alpha val="65000"/>
              </a:srgbClr>
            </a:outerShdw>
          </a:effectLst>
        </p:spPr>
      </p:pic>
      <p:pic>
        <p:nvPicPr>
          <p:cNvPr id="11" name="그림 10">
            <a:extLst>
              <a:ext uri="{FF2B5EF4-FFF2-40B4-BE49-F238E27FC236}">
                <a16:creationId xmlns:a16="http://schemas.microsoft.com/office/drawing/2014/main" id="{A31F76B6-2AAD-3CD8-9156-C4D6E188EC7B}"/>
              </a:ext>
            </a:extLst>
          </p:cNvPr>
          <p:cNvPicPr>
            <a:picLocks noChangeAspect="1"/>
          </p:cNvPicPr>
          <p:nvPr/>
        </p:nvPicPr>
        <p:blipFill>
          <a:blip r:embed="rId5"/>
          <a:stretch>
            <a:fillRect/>
          </a:stretch>
        </p:blipFill>
        <p:spPr>
          <a:xfrm>
            <a:off x="3097055" y="5600700"/>
            <a:ext cx="3600000" cy="2305992"/>
          </a:xfrm>
          <a:prstGeom prst="rect">
            <a:avLst/>
          </a:prstGeom>
          <a:effectLst>
            <a:outerShdw blurRad="50800" dist="38100" dir="2700000" algn="tl" rotWithShape="0">
              <a:prstClr val="black">
                <a:alpha val="40000"/>
              </a:prstClr>
            </a:outerShdw>
          </a:effectLst>
        </p:spPr>
      </p:pic>
      <p:sp>
        <p:nvSpPr>
          <p:cNvPr id="12" name="화살표: 오른쪽 11">
            <a:extLst>
              <a:ext uri="{FF2B5EF4-FFF2-40B4-BE49-F238E27FC236}">
                <a16:creationId xmlns:a16="http://schemas.microsoft.com/office/drawing/2014/main" id="{B39FB18B-E515-BF88-74A9-30ED9E43F766}"/>
              </a:ext>
            </a:extLst>
          </p:cNvPr>
          <p:cNvSpPr/>
          <p:nvPr/>
        </p:nvSpPr>
        <p:spPr>
          <a:xfrm rot="13505332">
            <a:off x="4397313" y="4621518"/>
            <a:ext cx="349373" cy="24555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화살표: 갈매기형 수장 12">
            <a:extLst>
              <a:ext uri="{FF2B5EF4-FFF2-40B4-BE49-F238E27FC236}">
                <a16:creationId xmlns:a16="http://schemas.microsoft.com/office/drawing/2014/main" id="{7A87790B-D997-37B9-FE05-5B124A70B8F2}"/>
              </a:ext>
            </a:extLst>
          </p:cNvPr>
          <p:cNvSpPr/>
          <p:nvPr/>
        </p:nvSpPr>
        <p:spPr>
          <a:xfrm rot="5400000">
            <a:off x="4743146" y="5027691"/>
            <a:ext cx="307818" cy="387036"/>
          </a:xfrm>
          <a:prstGeom prst="chevron">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dirty="0">
              <a:solidFill>
                <a:schemeClr val="tx1"/>
              </a:solidFill>
            </a:endParaRPr>
          </a:p>
        </p:txBody>
      </p:sp>
      <p:pic>
        <p:nvPicPr>
          <p:cNvPr id="14" name="그림 13">
            <a:extLst>
              <a:ext uri="{FF2B5EF4-FFF2-40B4-BE49-F238E27FC236}">
                <a16:creationId xmlns:a16="http://schemas.microsoft.com/office/drawing/2014/main" id="{4F4E235F-354C-0308-7735-1A11EA6D8919}"/>
              </a:ext>
            </a:extLst>
          </p:cNvPr>
          <p:cNvPicPr>
            <a:picLocks noChangeAspect="1"/>
          </p:cNvPicPr>
          <p:nvPr/>
        </p:nvPicPr>
        <p:blipFill>
          <a:blip r:embed="rId4"/>
          <a:stretch>
            <a:fillRect/>
          </a:stretch>
        </p:blipFill>
        <p:spPr>
          <a:xfrm>
            <a:off x="7574753" y="2324100"/>
            <a:ext cx="3960000" cy="2530759"/>
          </a:xfrm>
          <a:prstGeom prst="rect">
            <a:avLst/>
          </a:prstGeom>
          <a:ln>
            <a:noFill/>
          </a:ln>
          <a:effectLst>
            <a:outerShdw blurRad="292100" dist="139700" dir="2700000" algn="tl" rotWithShape="0">
              <a:srgbClr val="333333">
                <a:alpha val="65000"/>
              </a:srgbClr>
            </a:outerShdw>
          </a:effectLst>
        </p:spPr>
      </p:pic>
      <p:sp>
        <p:nvSpPr>
          <p:cNvPr id="15" name="화살표: 오른쪽 14">
            <a:extLst>
              <a:ext uri="{FF2B5EF4-FFF2-40B4-BE49-F238E27FC236}">
                <a16:creationId xmlns:a16="http://schemas.microsoft.com/office/drawing/2014/main" id="{DBF6146F-3128-EA88-2897-C22F4C8552C8}"/>
              </a:ext>
            </a:extLst>
          </p:cNvPr>
          <p:cNvSpPr/>
          <p:nvPr/>
        </p:nvSpPr>
        <p:spPr>
          <a:xfrm rot="13505332">
            <a:off x="10246395" y="4581726"/>
            <a:ext cx="349373" cy="245556"/>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6" name="그림 15">
            <a:extLst>
              <a:ext uri="{FF2B5EF4-FFF2-40B4-BE49-F238E27FC236}">
                <a16:creationId xmlns:a16="http://schemas.microsoft.com/office/drawing/2014/main" id="{64E9CC59-1298-A827-3767-E56419DE865D}"/>
              </a:ext>
            </a:extLst>
          </p:cNvPr>
          <p:cNvPicPr>
            <a:picLocks noChangeAspect="1"/>
          </p:cNvPicPr>
          <p:nvPr/>
        </p:nvPicPr>
        <p:blipFill>
          <a:blip r:embed="rId6"/>
          <a:stretch>
            <a:fillRect/>
          </a:stretch>
        </p:blipFill>
        <p:spPr>
          <a:xfrm>
            <a:off x="7574753" y="5600700"/>
            <a:ext cx="3960000" cy="2112609"/>
          </a:xfrm>
          <a:prstGeom prst="rect">
            <a:avLst/>
          </a:prstGeom>
          <a:ln>
            <a:noFill/>
          </a:ln>
          <a:effectLst>
            <a:outerShdw blurRad="50800" dist="38100" dir="2700000" algn="tl" rotWithShape="0">
              <a:prstClr val="black">
                <a:alpha val="40000"/>
              </a:prstClr>
            </a:outerShdw>
          </a:effectLst>
        </p:spPr>
      </p:pic>
      <p:pic>
        <p:nvPicPr>
          <p:cNvPr id="17" name="그림 16">
            <a:extLst>
              <a:ext uri="{FF2B5EF4-FFF2-40B4-BE49-F238E27FC236}">
                <a16:creationId xmlns:a16="http://schemas.microsoft.com/office/drawing/2014/main" id="{705F53F8-5535-54E9-32B7-BDBBD90E7C56}"/>
              </a:ext>
            </a:extLst>
          </p:cNvPr>
          <p:cNvPicPr>
            <a:picLocks noChangeAspect="1"/>
          </p:cNvPicPr>
          <p:nvPr/>
        </p:nvPicPr>
        <p:blipFill>
          <a:blip r:embed="rId7"/>
          <a:stretch>
            <a:fillRect/>
          </a:stretch>
        </p:blipFill>
        <p:spPr>
          <a:xfrm>
            <a:off x="11277600" y="5868476"/>
            <a:ext cx="4680000" cy="3085024"/>
          </a:xfrm>
          <a:prstGeom prst="rect">
            <a:avLst/>
          </a:prstGeom>
          <a:ln>
            <a:noFill/>
          </a:ln>
          <a:effectLst>
            <a:outerShdw blurRad="292100" dist="139700" dir="2700000" algn="tl" rotWithShape="0">
              <a:srgbClr val="333333">
                <a:alpha val="65000"/>
              </a:srgbClr>
            </a:outerShdw>
          </a:effectLst>
        </p:spPr>
      </p:pic>
      <p:sp>
        <p:nvSpPr>
          <p:cNvPr id="18" name="사각형: 둥근 모서리 17">
            <a:extLst>
              <a:ext uri="{FF2B5EF4-FFF2-40B4-BE49-F238E27FC236}">
                <a16:creationId xmlns:a16="http://schemas.microsoft.com/office/drawing/2014/main" id="{A02C9CED-908A-5142-C7C8-891881B5BF97}"/>
              </a:ext>
            </a:extLst>
          </p:cNvPr>
          <p:cNvSpPr/>
          <p:nvPr/>
        </p:nvSpPr>
        <p:spPr>
          <a:xfrm>
            <a:off x="13792200" y="5600700"/>
            <a:ext cx="1871730" cy="57319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이메일 전송</a:t>
            </a:r>
          </a:p>
        </p:txBody>
      </p:sp>
      <p:sp>
        <p:nvSpPr>
          <p:cNvPr id="6" name="화살표: 갈매기형 수장 5">
            <a:extLst>
              <a:ext uri="{FF2B5EF4-FFF2-40B4-BE49-F238E27FC236}">
                <a16:creationId xmlns:a16="http://schemas.microsoft.com/office/drawing/2014/main" id="{767C2CB7-8C65-FB45-6FF3-0EBF7274CD07}"/>
              </a:ext>
            </a:extLst>
          </p:cNvPr>
          <p:cNvSpPr/>
          <p:nvPr/>
        </p:nvSpPr>
        <p:spPr>
          <a:xfrm rot="5400000">
            <a:off x="9400844" y="5027691"/>
            <a:ext cx="307818" cy="387036"/>
          </a:xfrm>
          <a:prstGeom prst="chevron">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2269584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9F59B21D-C371-B392-09D9-70A0A535D62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556DFF3-6326-619C-BFC7-37CC97CE723A}"/>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2097EBB-EB1E-7B81-ADAF-129B948482B6}"/>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2F23CCC1-7A3B-4CFE-70C7-BF2BC93743BB}"/>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비밀번호 재설정</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5" name="내용 개체 틀 14">
            <a:extLst>
              <a:ext uri="{FF2B5EF4-FFF2-40B4-BE49-F238E27FC236}">
                <a16:creationId xmlns:a16="http://schemas.microsoft.com/office/drawing/2014/main" id="{6CC4D6A8-E90C-4B09-5D0B-BB29E2C04068}"/>
              </a:ext>
            </a:extLst>
          </p:cNvPr>
          <p:cNvPicPr>
            <a:picLocks noChangeAspect="1"/>
          </p:cNvPicPr>
          <p:nvPr/>
        </p:nvPicPr>
        <p:blipFill>
          <a:blip r:embed="rId3"/>
          <a:stretch>
            <a:fillRect/>
          </a:stretch>
        </p:blipFill>
        <p:spPr>
          <a:xfrm>
            <a:off x="11734800" y="2906017"/>
            <a:ext cx="4965383" cy="3153534"/>
          </a:xfrm>
          <a:prstGeom prst="rect">
            <a:avLst/>
          </a:prstGeom>
          <a:effectLst>
            <a:outerShdw blurRad="50800" dist="38100" dir="2700000" algn="tl" rotWithShape="0">
              <a:prstClr val="black">
                <a:alpha val="40000"/>
              </a:prstClr>
            </a:outerShdw>
          </a:effectLst>
        </p:spPr>
      </p:pic>
      <p:pic>
        <p:nvPicPr>
          <p:cNvPr id="7" name="그림 6">
            <a:extLst>
              <a:ext uri="{FF2B5EF4-FFF2-40B4-BE49-F238E27FC236}">
                <a16:creationId xmlns:a16="http://schemas.microsoft.com/office/drawing/2014/main" id="{D5FA9BB2-91C6-3727-087B-4BF6FB90878D}"/>
              </a:ext>
            </a:extLst>
          </p:cNvPr>
          <p:cNvPicPr>
            <a:picLocks noChangeAspect="1"/>
          </p:cNvPicPr>
          <p:nvPr/>
        </p:nvPicPr>
        <p:blipFill>
          <a:blip r:embed="rId4"/>
          <a:stretch>
            <a:fillRect/>
          </a:stretch>
        </p:blipFill>
        <p:spPr>
          <a:xfrm>
            <a:off x="2561446" y="2305830"/>
            <a:ext cx="6732277" cy="4437870"/>
          </a:xfrm>
          <a:prstGeom prst="rect">
            <a:avLst/>
          </a:prstGeom>
          <a:ln>
            <a:noFill/>
          </a:ln>
          <a:effectLst>
            <a:outerShdw blurRad="292100" dist="139700" dir="2700000" algn="tl" rotWithShape="0">
              <a:srgbClr val="333333">
                <a:alpha val="65000"/>
              </a:srgbClr>
            </a:outerShdw>
          </a:effectLst>
        </p:spPr>
      </p:pic>
      <p:sp>
        <p:nvSpPr>
          <p:cNvPr id="8" name="화살표: 오른쪽 7">
            <a:extLst>
              <a:ext uri="{FF2B5EF4-FFF2-40B4-BE49-F238E27FC236}">
                <a16:creationId xmlns:a16="http://schemas.microsoft.com/office/drawing/2014/main" id="{3A5FE340-B7F5-CD5D-2FA1-DA469F842170}"/>
              </a:ext>
            </a:extLst>
          </p:cNvPr>
          <p:cNvSpPr/>
          <p:nvPr/>
        </p:nvSpPr>
        <p:spPr>
          <a:xfrm rot="13505332">
            <a:off x="6834776" y="4790457"/>
            <a:ext cx="404809" cy="352311"/>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9" name="그림 8">
            <a:extLst>
              <a:ext uri="{FF2B5EF4-FFF2-40B4-BE49-F238E27FC236}">
                <a16:creationId xmlns:a16="http://schemas.microsoft.com/office/drawing/2014/main" id="{BB8F67BF-B514-6D30-94D6-79169D1C141A}"/>
              </a:ext>
            </a:extLst>
          </p:cNvPr>
          <p:cNvPicPr>
            <a:picLocks noChangeAspect="1"/>
          </p:cNvPicPr>
          <p:nvPr/>
        </p:nvPicPr>
        <p:blipFill>
          <a:blip r:embed="rId5"/>
          <a:stretch>
            <a:fillRect/>
          </a:stretch>
        </p:blipFill>
        <p:spPr>
          <a:xfrm>
            <a:off x="7295373" y="5177118"/>
            <a:ext cx="3475608" cy="3460626"/>
          </a:xfrm>
          <a:prstGeom prst="rect">
            <a:avLst/>
          </a:prstGeom>
          <a:ln>
            <a:noFill/>
          </a:ln>
          <a:effectLst>
            <a:outerShdw blurRad="292100" dist="139700" dir="2700000" algn="tl" rotWithShape="0">
              <a:srgbClr val="333333">
                <a:alpha val="65000"/>
              </a:srgbClr>
            </a:outerShdw>
          </a:effectLst>
        </p:spPr>
      </p:pic>
      <p:pic>
        <p:nvPicPr>
          <p:cNvPr id="10" name="그림 9">
            <a:extLst>
              <a:ext uri="{FF2B5EF4-FFF2-40B4-BE49-F238E27FC236}">
                <a16:creationId xmlns:a16="http://schemas.microsoft.com/office/drawing/2014/main" id="{1B01AA19-19A9-716A-1F05-F6356E813B14}"/>
              </a:ext>
            </a:extLst>
          </p:cNvPr>
          <p:cNvPicPr>
            <a:picLocks noChangeAspect="1"/>
          </p:cNvPicPr>
          <p:nvPr/>
        </p:nvPicPr>
        <p:blipFill>
          <a:blip r:embed="rId6"/>
          <a:stretch>
            <a:fillRect/>
          </a:stretch>
        </p:blipFill>
        <p:spPr>
          <a:xfrm>
            <a:off x="12725400" y="7546925"/>
            <a:ext cx="3240000" cy="679550"/>
          </a:xfrm>
          <a:prstGeom prst="rect">
            <a:avLst/>
          </a:prstGeom>
        </p:spPr>
      </p:pic>
      <p:cxnSp>
        <p:nvCxnSpPr>
          <p:cNvPr id="11" name="직선 화살표 연결선 10">
            <a:extLst>
              <a:ext uri="{FF2B5EF4-FFF2-40B4-BE49-F238E27FC236}">
                <a16:creationId xmlns:a16="http://schemas.microsoft.com/office/drawing/2014/main" id="{6ED08C79-1948-DAAE-6C54-A064370094F3}"/>
              </a:ext>
            </a:extLst>
          </p:cNvPr>
          <p:cNvCxnSpPr>
            <a:cxnSpLocks/>
          </p:cNvCxnSpPr>
          <p:nvPr/>
        </p:nvCxnSpPr>
        <p:spPr>
          <a:xfrm flipV="1">
            <a:off x="9142662" y="5253318"/>
            <a:ext cx="2744538" cy="10333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사각형: 둥근 모서리 11">
            <a:extLst>
              <a:ext uri="{FF2B5EF4-FFF2-40B4-BE49-F238E27FC236}">
                <a16:creationId xmlns:a16="http://schemas.microsoft.com/office/drawing/2014/main" id="{FB0D61B7-7681-B7D3-74A9-CF3539875B85}"/>
              </a:ext>
            </a:extLst>
          </p:cNvPr>
          <p:cNvSpPr/>
          <p:nvPr/>
        </p:nvSpPr>
        <p:spPr>
          <a:xfrm>
            <a:off x="12725400" y="2400300"/>
            <a:ext cx="3234841" cy="71539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비밀번호 재설정 후 다시 로그인</a:t>
            </a:r>
          </a:p>
        </p:txBody>
      </p:sp>
      <p:sp>
        <p:nvSpPr>
          <p:cNvPr id="13" name="화살표: 갈매기형 수장 12">
            <a:extLst>
              <a:ext uri="{FF2B5EF4-FFF2-40B4-BE49-F238E27FC236}">
                <a16:creationId xmlns:a16="http://schemas.microsoft.com/office/drawing/2014/main" id="{328F0AD7-B9D6-D02A-2139-CC9FE5EFDF31}"/>
              </a:ext>
            </a:extLst>
          </p:cNvPr>
          <p:cNvSpPr/>
          <p:nvPr/>
        </p:nvSpPr>
        <p:spPr>
          <a:xfrm rot="5400000">
            <a:off x="14157717" y="6512137"/>
            <a:ext cx="413829" cy="535262"/>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3786514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809DB92-8C03-6FF2-3EF7-B3FBFDC8A7D7}"/>
            </a:ext>
          </a:extLst>
        </p:cNvPr>
        <p:cNvGrpSpPr/>
        <p:nvPr/>
      </p:nvGrpSpPr>
      <p:grpSpPr>
        <a:xfrm>
          <a:off x="0" y="0"/>
          <a:ext cx="0" cy="0"/>
          <a:chOff x="0" y="0"/>
          <a:chExt cx="0" cy="0"/>
        </a:xfrm>
      </p:grpSpPr>
      <p:pic>
        <p:nvPicPr>
          <p:cNvPr id="14" name="내용 개체 틀 7">
            <a:extLst>
              <a:ext uri="{FF2B5EF4-FFF2-40B4-BE49-F238E27FC236}">
                <a16:creationId xmlns:a16="http://schemas.microsoft.com/office/drawing/2014/main" id="{BB62A5A6-7AF8-8B40-3B33-0CAFF94B931E}"/>
              </a:ext>
            </a:extLst>
          </p:cNvPr>
          <p:cNvPicPr>
            <a:picLocks noChangeAspect="1"/>
          </p:cNvPicPr>
          <p:nvPr/>
        </p:nvPicPr>
        <p:blipFill>
          <a:blip r:embed="rId2"/>
          <a:stretch>
            <a:fillRect/>
          </a:stretch>
        </p:blipFill>
        <p:spPr>
          <a:xfrm>
            <a:off x="2351300" y="2194438"/>
            <a:ext cx="14260300" cy="6803351"/>
          </a:xfrm>
          <a:prstGeom prst="rect">
            <a:avLst/>
          </a:prstGeom>
        </p:spPr>
      </p:pic>
      <p:pic>
        <p:nvPicPr>
          <p:cNvPr id="2" name="Picture 2">
            <a:extLst>
              <a:ext uri="{FF2B5EF4-FFF2-40B4-BE49-F238E27FC236}">
                <a16:creationId xmlns:a16="http://schemas.microsoft.com/office/drawing/2014/main" id="{FF37CCFD-7E02-E644-7AC2-7FF36E4FBF4A}"/>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06694113-119C-CACC-74F8-0F9519956701}"/>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0172043F-23BD-1291-0041-6DBD0C58C53D}"/>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회원 정보</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sp>
        <p:nvSpPr>
          <p:cNvPr id="15" name="화살표: 오른쪽 14">
            <a:extLst>
              <a:ext uri="{FF2B5EF4-FFF2-40B4-BE49-F238E27FC236}">
                <a16:creationId xmlns:a16="http://schemas.microsoft.com/office/drawing/2014/main" id="{BE1EA5D1-1FEC-C4A7-E3D1-37846B49F261}"/>
              </a:ext>
            </a:extLst>
          </p:cNvPr>
          <p:cNvSpPr/>
          <p:nvPr/>
        </p:nvSpPr>
        <p:spPr>
          <a:xfrm rot="13505332">
            <a:off x="15763311" y="2392043"/>
            <a:ext cx="346779" cy="256271"/>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a:extLst>
              <a:ext uri="{FF2B5EF4-FFF2-40B4-BE49-F238E27FC236}">
                <a16:creationId xmlns:a16="http://schemas.microsoft.com/office/drawing/2014/main" id="{DAF53363-180B-6655-7931-52F0EE2C97FB}"/>
              </a:ext>
            </a:extLst>
          </p:cNvPr>
          <p:cNvPicPr>
            <a:picLocks noChangeAspect="1"/>
          </p:cNvPicPr>
          <p:nvPr/>
        </p:nvPicPr>
        <p:blipFill>
          <a:blip r:embed="rId4"/>
          <a:stretch>
            <a:fillRect/>
          </a:stretch>
        </p:blipFill>
        <p:spPr>
          <a:xfrm>
            <a:off x="5207900" y="2213877"/>
            <a:ext cx="3707500" cy="4225023"/>
          </a:xfrm>
          <a:prstGeom prst="rect">
            <a:avLst/>
          </a:prstGeom>
          <a:ln>
            <a:noFill/>
          </a:ln>
          <a:effectLst>
            <a:outerShdw blurRad="292100" dist="139700" dir="2700000" algn="tl" rotWithShape="0">
              <a:srgbClr val="333333">
                <a:alpha val="65000"/>
              </a:srgbClr>
            </a:outerShdw>
          </a:effectLst>
        </p:spPr>
      </p:pic>
      <p:sp>
        <p:nvSpPr>
          <p:cNvPr id="19" name="사각형: 둥근 모서리 18">
            <a:extLst>
              <a:ext uri="{FF2B5EF4-FFF2-40B4-BE49-F238E27FC236}">
                <a16:creationId xmlns:a16="http://schemas.microsoft.com/office/drawing/2014/main" id="{7513D254-C6C5-FC42-1E55-301D979BA141}"/>
              </a:ext>
            </a:extLst>
          </p:cNvPr>
          <p:cNvSpPr/>
          <p:nvPr/>
        </p:nvSpPr>
        <p:spPr>
          <a:xfrm>
            <a:off x="2966350" y="7579577"/>
            <a:ext cx="2672450" cy="9929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아이디</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이름 외 수정 가능</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정보 수정 시 선 입력 후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정보 수정 클릭</a:t>
            </a:r>
          </a:p>
        </p:txBody>
      </p:sp>
      <p:cxnSp>
        <p:nvCxnSpPr>
          <p:cNvPr id="21" name="직선 화살표 연결선 20">
            <a:extLst>
              <a:ext uri="{FF2B5EF4-FFF2-40B4-BE49-F238E27FC236}">
                <a16:creationId xmlns:a16="http://schemas.microsoft.com/office/drawing/2014/main" id="{AE2AB27E-E2F5-B9B8-FC5A-7672C3CE1D5D}"/>
              </a:ext>
            </a:extLst>
          </p:cNvPr>
          <p:cNvCxnSpPr>
            <a:cxnSpLocks/>
            <a:stCxn id="19" idx="0"/>
          </p:cNvCxnSpPr>
          <p:nvPr/>
        </p:nvCxnSpPr>
        <p:spPr>
          <a:xfrm flipV="1">
            <a:off x="4302575" y="6134100"/>
            <a:ext cx="1103913" cy="144547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3" name="그림 22">
            <a:extLst>
              <a:ext uri="{FF2B5EF4-FFF2-40B4-BE49-F238E27FC236}">
                <a16:creationId xmlns:a16="http://schemas.microsoft.com/office/drawing/2014/main" id="{0B2E0A36-F005-AC44-FFFE-21D981858DBE}"/>
              </a:ext>
            </a:extLst>
          </p:cNvPr>
          <p:cNvPicPr>
            <a:picLocks noChangeAspect="1"/>
          </p:cNvPicPr>
          <p:nvPr/>
        </p:nvPicPr>
        <p:blipFill>
          <a:blip r:embed="rId5"/>
          <a:stretch>
            <a:fillRect/>
          </a:stretch>
        </p:blipFill>
        <p:spPr>
          <a:xfrm>
            <a:off x="7788000" y="6706899"/>
            <a:ext cx="2880000" cy="2355761"/>
          </a:xfrm>
          <a:prstGeom prst="rect">
            <a:avLst/>
          </a:prstGeom>
          <a:ln>
            <a:noFill/>
          </a:ln>
          <a:effectLst>
            <a:outerShdw blurRad="292100" dist="139700" dir="2700000" algn="tl" rotWithShape="0">
              <a:srgbClr val="333333">
                <a:alpha val="65000"/>
              </a:srgbClr>
            </a:outerShdw>
          </a:effectLst>
        </p:spPr>
      </p:pic>
      <p:pic>
        <p:nvPicPr>
          <p:cNvPr id="25" name="그림 24">
            <a:extLst>
              <a:ext uri="{FF2B5EF4-FFF2-40B4-BE49-F238E27FC236}">
                <a16:creationId xmlns:a16="http://schemas.microsoft.com/office/drawing/2014/main" id="{1D19BA57-8107-12CC-810C-A34CEE3CB387}"/>
              </a:ext>
            </a:extLst>
          </p:cNvPr>
          <p:cNvPicPr>
            <a:picLocks noChangeAspect="1"/>
          </p:cNvPicPr>
          <p:nvPr/>
        </p:nvPicPr>
        <p:blipFill>
          <a:blip r:embed="rId6"/>
          <a:stretch>
            <a:fillRect/>
          </a:stretch>
        </p:blipFill>
        <p:spPr>
          <a:xfrm>
            <a:off x="12018283" y="6485464"/>
            <a:ext cx="2880000" cy="2577196"/>
          </a:xfrm>
          <a:prstGeom prst="rect">
            <a:avLst/>
          </a:prstGeom>
          <a:ln>
            <a:noFill/>
          </a:ln>
          <a:effectLst>
            <a:outerShdw blurRad="292100" dist="139700" dir="2700000" algn="tl" rotWithShape="0">
              <a:srgbClr val="333333">
                <a:alpha val="65000"/>
              </a:srgbClr>
            </a:outerShdw>
          </a:effectLst>
        </p:spPr>
      </p:pic>
      <p:sp>
        <p:nvSpPr>
          <p:cNvPr id="26" name="화살표: 갈매기형 수장 25">
            <a:extLst>
              <a:ext uri="{FF2B5EF4-FFF2-40B4-BE49-F238E27FC236}">
                <a16:creationId xmlns:a16="http://schemas.microsoft.com/office/drawing/2014/main" id="{E30908A4-5A03-91ED-0E09-2AD28D86DE6C}"/>
              </a:ext>
            </a:extLst>
          </p:cNvPr>
          <p:cNvSpPr/>
          <p:nvPr/>
        </p:nvSpPr>
        <p:spPr>
          <a:xfrm>
            <a:off x="11144100" y="7579576"/>
            <a:ext cx="429589" cy="515227"/>
          </a:xfrm>
          <a:prstGeom prst="chevr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cxnSp>
        <p:nvCxnSpPr>
          <p:cNvPr id="28" name="직선 화살표 연결선 27">
            <a:extLst>
              <a:ext uri="{FF2B5EF4-FFF2-40B4-BE49-F238E27FC236}">
                <a16:creationId xmlns:a16="http://schemas.microsoft.com/office/drawing/2014/main" id="{59D7B606-EDA1-7EBB-D0DA-7A9EE9395E0D}"/>
              </a:ext>
            </a:extLst>
          </p:cNvPr>
          <p:cNvCxnSpPr>
            <a:cxnSpLocks/>
          </p:cNvCxnSpPr>
          <p:nvPr/>
        </p:nvCxnSpPr>
        <p:spPr>
          <a:xfrm flipH="1" flipV="1">
            <a:off x="6824076" y="6134100"/>
            <a:ext cx="963924" cy="5887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0" name="직선 화살표 연결선 29">
            <a:extLst>
              <a:ext uri="{FF2B5EF4-FFF2-40B4-BE49-F238E27FC236}">
                <a16:creationId xmlns:a16="http://schemas.microsoft.com/office/drawing/2014/main" id="{C5D265CC-6370-8195-1AB0-B16EBCF80E61}"/>
              </a:ext>
            </a:extLst>
          </p:cNvPr>
          <p:cNvCxnSpPr>
            <a:cxnSpLocks/>
          </p:cNvCxnSpPr>
          <p:nvPr/>
        </p:nvCxnSpPr>
        <p:spPr>
          <a:xfrm flipH="1">
            <a:off x="7605250" y="3688408"/>
            <a:ext cx="1946050" cy="24313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2" name="그림 31">
            <a:extLst>
              <a:ext uri="{FF2B5EF4-FFF2-40B4-BE49-F238E27FC236}">
                <a16:creationId xmlns:a16="http://schemas.microsoft.com/office/drawing/2014/main" id="{4199E2F5-EA72-D310-6594-D6A81CC29711}"/>
              </a:ext>
            </a:extLst>
          </p:cNvPr>
          <p:cNvPicPr>
            <a:picLocks noChangeAspect="1"/>
          </p:cNvPicPr>
          <p:nvPr/>
        </p:nvPicPr>
        <p:blipFill>
          <a:blip r:embed="rId7"/>
          <a:stretch>
            <a:fillRect/>
          </a:stretch>
        </p:blipFill>
        <p:spPr>
          <a:xfrm>
            <a:off x="9551300" y="2449599"/>
            <a:ext cx="4163006" cy="1219370"/>
          </a:xfrm>
          <a:prstGeom prst="rect">
            <a:avLst/>
          </a:prstGeom>
          <a:ln>
            <a:noFill/>
          </a:ln>
          <a:effectLst>
            <a:outerShdw blurRad="292100" dist="139700" dir="2700000" algn="tl" rotWithShape="0">
              <a:srgbClr val="333333">
                <a:alpha val="65000"/>
              </a:srgbClr>
            </a:outerShdw>
          </a:effectLst>
        </p:spPr>
      </p:pic>
      <p:pic>
        <p:nvPicPr>
          <p:cNvPr id="34" name="그림 33">
            <a:extLst>
              <a:ext uri="{FF2B5EF4-FFF2-40B4-BE49-F238E27FC236}">
                <a16:creationId xmlns:a16="http://schemas.microsoft.com/office/drawing/2014/main" id="{BA16A88B-D731-B1E1-BE17-4FBA3E2970E0}"/>
              </a:ext>
            </a:extLst>
          </p:cNvPr>
          <p:cNvPicPr>
            <a:picLocks noChangeAspect="1"/>
          </p:cNvPicPr>
          <p:nvPr/>
        </p:nvPicPr>
        <p:blipFill>
          <a:blip r:embed="rId8"/>
          <a:stretch>
            <a:fillRect/>
          </a:stretch>
        </p:blipFill>
        <p:spPr>
          <a:xfrm>
            <a:off x="10877898" y="4601309"/>
            <a:ext cx="3389646" cy="5152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화살표: 아래쪽 4">
            <a:extLst>
              <a:ext uri="{FF2B5EF4-FFF2-40B4-BE49-F238E27FC236}">
                <a16:creationId xmlns:a16="http://schemas.microsoft.com/office/drawing/2014/main" id="{0B092B65-4901-4515-BEBA-8AE17E6BBCDE}"/>
              </a:ext>
            </a:extLst>
          </p:cNvPr>
          <p:cNvSpPr/>
          <p:nvPr/>
        </p:nvSpPr>
        <p:spPr>
          <a:xfrm>
            <a:off x="12308409" y="3787851"/>
            <a:ext cx="542575" cy="693092"/>
          </a:xfrm>
          <a:prstGeom prst="downArrow">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25423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88ECC29-05C9-EE1B-A3A9-1F86198C62F2}"/>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C956F95-2CA0-F290-3BAD-19C24D068648}"/>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538C0464-6CD4-C0C2-F6E0-29F77630614D}"/>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04794FD6-106C-1D60-50B2-52C3D5666F2D}"/>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차량 주</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정차</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6" name="내용 개체 틀 7">
            <a:extLst>
              <a:ext uri="{FF2B5EF4-FFF2-40B4-BE49-F238E27FC236}">
                <a16:creationId xmlns:a16="http://schemas.microsoft.com/office/drawing/2014/main" id="{0C85DE7C-E79B-3840-B258-69ECBC143852}"/>
              </a:ext>
            </a:extLst>
          </p:cNvPr>
          <p:cNvPicPr>
            <a:picLocks noChangeAspect="1"/>
          </p:cNvPicPr>
          <p:nvPr/>
        </p:nvPicPr>
        <p:blipFill>
          <a:blip r:embed="rId3"/>
          <a:stretch>
            <a:fillRect/>
          </a:stretch>
        </p:blipFill>
        <p:spPr>
          <a:xfrm>
            <a:off x="2351300" y="2194438"/>
            <a:ext cx="14260300" cy="6803351"/>
          </a:xfrm>
          <a:prstGeom prst="rect">
            <a:avLst/>
          </a:prstGeom>
        </p:spPr>
      </p:pic>
      <p:pic>
        <p:nvPicPr>
          <p:cNvPr id="7" name="그림 6">
            <a:extLst>
              <a:ext uri="{FF2B5EF4-FFF2-40B4-BE49-F238E27FC236}">
                <a16:creationId xmlns:a16="http://schemas.microsoft.com/office/drawing/2014/main" id="{A4F24E5C-53F7-7F28-50DD-FA3ED3A60756}"/>
              </a:ext>
            </a:extLst>
          </p:cNvPr>
          <p:cNvPicPr>
            <a:picLocks noChangeAspect="1"/>
          </p:cNvPicPr>
          <p:nvPr/>
        </p:nvPicPr>
        <p:blipFill>
          <a:blip r:embed="rId4"/>
          <a:stretch>
            <a:fillRect/>
          </a:stretch>
        </p:blipFill>
        <p:spPr>
          <a:xfrm>
            <a:off x="5891346" y="6293104"/>
            <a:ext cx="4319454" cy="1902145"/>
          </a:xfrm>
          <a:prstGeom prst="rect">
            <a:avLst/>
          </a:prstGeom>
          <a:ln>
            <a:noFill/>
          </a:ln>
          <a:effectLst>
            <a:outerShdw blurRad="292100" dist="139700" dir="2700000" algn="tl" rotWithShape="0">
              <a:srgbClr val="333333">
                <a:alpha val="65000"/>
              </a:srgbClr>
            </a:outerShdw>
          </a:effectLst>
        </p:spPr>
      </p:pic>
      <p:pic>
        <p:nvPicPr>
          <p:cNvPr id="8" name="그림 7">
            <a:extLst>
              <a:ext uri="{FF2B5EF4-FFF2-40B4-BE49-F238E27FC236}">
                <a16:creationId xmlns:a16="http://schemas.microsoft.com/office/drawing/2014/main" id="{4658C2AA-3D08-503B-F735-1CF11D59E6CF}"/>
              </a:ext>
            </a:extLst>
          </p:cNvPr>
          <p:cNvPicPr>
            <a:picLocks noChangeAspect="1"/>
          </p:cNvPicPr>
          <p:nvPr/>
        </p:nvPicPr>
        <p:blipFill>
          <a:blip r:embed="rId5"/>
          <a:stretch>
            <a:fillRect/>
          </a:stretch>
        </p:blipFill>
        <p:spPr>
          <a:xfrm>
            <a:off x="11931714" y="6293104"/>
            <a:ext cx="4319453" cy="2325860"/>
          </a:xfrm>
          <a:prstGeom prst="rect">
            <a:avLst/>
          </a:prstGeom>
          <a:ln>
            <a:noFill/>
          </a:ln>
          <a:effectLst>
            <a:outerShdw blurRad="292100" dist="139700" dir="2700000" algn="tl" rotWithShape="0">
              <a:srgbClr val="333333">
                <a:alpha val="65000"/>
              </a:srgbClr>
            </a:outerShdw>
          </a:effectLst>
        </p:spPr>
      </p:pic>
      <p:sp>
        <p:nvSpPr>
          <p:cNvPr id="9" name="사각형: 둥근 모서리 8">
            <a:extLst>
              <a:ext uri="{FF2B5EF4-FFF2-40B4-BE49-F238E27FC236}">
                <a16:creationId xmlns:a16="http://schemas.microsoft.com/office/drawing/2014/main" id="{51E02D71-6837-49F5-265C-8E67C19E4144}"/>
              </a:ext>
            </a:extLst>
          </p:cNvPr>
          <p:cNvSpPr/>
          <p:nvPr/>
        </p:nvSpPr>
        <p:spPr>
          <a:xfrm>
            <a:off x="5587080" y="3112499"/>
            <a:ext cx="2829152" cy="63727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err="1">
                <a:solidFill>
                  <a:schemeClr val="tx1"/>
                </a:solidFill>
                <a:latin typeface="Pretendard Bold" panose="020B0600000101010101" charset="-127"/>
                <a:ea typeface="Pretendard Bold" panose="020B0600000101010101" charset="-127"/>
              </a:rPr>
              <a:t>랜덤한</a:t>
            </a:r>
            <a:r>
              <a:rPr lang="ko-KR" altLang="en-US" sz="1600" dirty="0">
                <a:solidFill>
                  <a:schemeClr val="tx1"/>
                </a:solidFill>
                <a:latin typeface="Pretendard Bold" panose="020B0600000101010101" charset="-127"/>
                <a:ea typeface="Pretendard Bold" panose="020B0600000101010101" charset="-127"/>
              </a:rPr>
              <a:t> 위치에 차량 생성</a:t>
            </a:r>
          </a:p>
        </p:txBody>
      </p:sp>
      <p:sp>
        <p:nvSpPr>
          <p:cNvPr id="10" name="화살표: 오른쪽 9">
            <a:extLst>
              <a:ext uri="{FF2B5EF4-FFF2-40B4-BE49-F238E27FC236}">
                <a16:creationId xmlns:a16="http://schemas.microsoft.com/office/drawing/2014/main" id="{5E61E97D-AABE-8057-1EDB-97EEB5E8D8E2}"/>
              </a:ext>
            </a:extLst>
          </p:cNvPr>
          <p:cNvSpPr/>
          <p:nvPr/>
        </p:nvSpPr>
        <p:spPr>
          <a:xfrm rot="13468918">
            <a:off x="5205096" y="2804859"/>
            <a:ext cx="357340" cy="334489"/>
          </a:xfrm>
          <a:prstGeom prst="rightArrow">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dirty="0"/>
          </a:p>
        </p:txBody>
      </p:sp>
      <p:cxnSp>
        <p:nvCxnSpPr>
          <p:cNvPr id="11" name="직선 화살표 연결선 10">
            <a:extLst>
              <a:ext uri="{FF2B5EF4-FFF2-40B4-BE49-F238E27FC236}">
                <a16:creationId xmlns:a16="http://schemas.microsoft.com/office/drawing/2014/main" id="{69CCE23B-9972-AE96-4874-FAE5D82EF64A}"/>
              </a:ext>
            </a:extLst>
          </p:cNvPr>
          <p:cNvCxnSpPr>
            <a:cxnSpLocks/>
            <a:stCxn id="9" idx="3"/>
          </p:cNvCxnSpPr>
          <p:nvPr/>
        </p:nvCxnSpPr>
        <p:spPr>
          <a:xfrm>
            <a:off x="8416232" y="3431134"/>
            <a:ext cx="2711951" cy="6607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사각형: 둥근 모서리 11">
            <a:extLst>
              <a:ext uri="{FF2B5EF4-FFF2-40B4-BE49-F238E27FC236}">
                <a16:creationId xmlns:a16="http://schemas.microsoft.com/office/drawing/2014/main" id="{998AD753-D3DF-194B-BD66-F182E5CA444A}"/>
              </a:ext>
            </a:extLst>
          </p:cNvPr>
          <p:cNvSpPr/>
          <p:nvPr/>
        </p:nvSpPr>
        <p:spPr>
          <a:xfrm>
            <a:off x="9867453" y="4095495"/>
            <a:ext cx="2476947" cy="66075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불법 주</a:t>
            </a:r>
            <a:r>
              <a:rPr lang="en-US" altLang="ko-KR" sz="1600" dirty="0">
                <a:solidFill>
                  <a:schemeClr val="tx1"/>
                </a:solidFill>
                <a:latin typeface="Pretendard Bold" panose="020B0600000101010101" charset="-127"/>
                <a:ea typeface="Pretendard Bold" panose="020B0600000101010101" charset="-127"/>
              </a:rPr>
              <a:t>·</a:t>
            </a:r>
            <a:r>
              <a:rPr lang="ko-KR" altLang="en-US" sz="1600" dirty="0">
                <a:solidFill>
                  <a:schemeClr val="tx1"/>
                </a:solidFill>
                <a:latin typeface="Pretendard Bold" panose="020B0600000101010101" charset="-127"/>
                <a:ea typeface="Pretendard Bold" panose="020B0600000101010101" charset="-127"/>
              </a:rPr>
              <a:t>정차 구역 판별</a:t>
            </a:r>
          </a:p>
        </p:txBody>
      </p:sp>
      <p:cxnSp>
        <p:nvCxnSpPr>
          <p:cNvPr id="13" name="직선 화살표 연결선 12">
            <a:extLst>
              <a:ext uri="{FF2B5EF4-FFF2-40B4-BE49-F238E27FC236}">
                <a16:creationId xmlns:a16="http://schemas.microsoft.com/office/drawing/2014/main" id="{66DDF293-0352-2755-F9D1-D1AC23474806}"/>
              </a:ext>
            </a:extLst>
          </p:cNvPr>
          <p:cNvCxnSpPr>
            <a:cxnSpLocks/>
            <a:stCxn id="12" idx="2"/>
            <a:endCxn id="7" idx="0"/>
          </p:cNvCxnSpPr>
          <p:nvPr/>
        </p:nvCxnSpPr>
        <p:spPr>
          <a:xfrm flipH="1">
            <a:off x="8051073" y="4756250"/>
            <a:ext cx="3054854" cy="15368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직선 화살표 연결선 13">
            <a:extLst>
              <a:ext uri="{FF2B5EF4-FFF2-40B4-BE49-F238E27FC236}">
                <a16:creationId xmlns:a16="http://schemas.microsoft.com/office/drawing/2014/main" id="{6072C921-DCB7-DCD2-1D44-2DA262A78970}"/>
              </a:ext>
            </a:extLst>
          </p:cNvPr>
          <p:cNvCxnSpPr>
            <a:cxnSpLocks/>
            <a:stCxn id="12" idx="2"/>
            <a:endCxn id="8" idx="0"/>
          </p:cNvCxnSpPr>
          <p:nvPr/>
        </p:nvCxnSpPr>
        <p:spPr>
          <a:xfrm>
            <a:off x="11105927" y="4756250"/>
            <a:ext cx="2985514" cy="15368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13506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094E9F1-6918-0497-E8E1-482FE4A660BC}"/>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7F714A46-4955-E010-00E5-943FA861E6B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688BF615-5926-E420-6B12-9B04CDCBC980}"/>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8A0D11D-AB91-6B9C-66AE-DCD4D64F3F62}"/>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불법 주</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정차</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5" name="내용 개체 틀 11">
            <a:extLst>
              <a:ext uri="{FF2B5EF4-FFF2-40B4-BE49-F238E27FC236}">
                <a16:creationId xmlns:a16="http://schemas.microsoft.com/office/drawing/2014/main" id="{EB582111-37AA-E537-55B0-99DA2735A3F8}"/>
              </a:ext>
            </a:extLst>
          </p:cNvPr>
          <p:cNvPicPr>
            <a:picLocks noChangeAspect="1"/>
          </p:cNvPicPr>
          <p:nvPr/>
        </p:nvPicPr>
        <p:blipFill>
          <a:blip r:embed="rId3"/>
          <a:stretch>
            <a:fillRect/>
          </a:stretch>
        </p:blipFill>
        <p:spPr>
          <a:xfrm>
            <a:off x="2364000" y="2171700"/>
            <a:ext cx="14247600" cy="6862499"/>
          </a:xfrm>
          <a:prstGeom prst="rect">
            <a:avLst/>
          </a:prstGeom>
        </p:spPr>
      </p:pic>
      <p:sp>
        <p:nvSpPr>
          <p:cNvPr id="8" name="직사각형 7">
            <a:extLst>
              <a:ext uri="{FF2B5EF4-FFF2-40B4-BE49-F238E27FC236}">
                <a16:creationId xmlns:a16="http://schemas.microsoft.com/office/drawing/2014/main" id="{80DDC975-63AF-43EB-5E15-68C1505EE714}"/>
              </a:ext>
            </a:extLst>
          </p:cNvPr>
          <p:cNvSpPr/>
          <p:nvPr/>
        </p:nvSpPr>
        <p:spPr>
          <a:xfrm>
            <a:off x="2364000" y="3962700"/>
            <a:ext cx="2190321" cy="421360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p>
        </p:txBody>
      </p:sp>
      <p:sp>
        <p:nvSpPr>
          <p:cNvPr id="9" name="화살표: 갈매기형 수장 8">
            <a:extLst>
              <a:ext uri="{FF2B5EF4-FFF2-40B4-BE49-F238E27FC236}">
                <a16:creationId xmlns:a16="http://schemas.microsoft.com/office/drawing/2014/main" id="{BFF5CAA9-729E-7D6F-DB26-0A254FD618AF}"/>
              </a:ext>
            </a:extLst>
          </p:cNvPr>
          <p:cNvSpPr/>
          <p:nvPr/>
        </p:nvSpPr>
        <p:spPr>
          <a:xfrm rot="5400000">
            <a:off x="10523674" y="5801642"/>
            <a:ext cx="367168" cy="535716"/>
          </a:xfrm>
          <a:prstGeom prst="chevr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solidFill>
                <a:schemeClr val="tx1"/>
              </a:solidFill>
            </a:endParaRPr>
          </a:p>
        </p:txBody>
      </p:sp>
      <p:pic>
        <p:nvPicPr>
          <p:cNvPr id="11" name="그림 10">
            <a:extLst>
              <a:ext uri="{FF2B5EF4-FFF2-40B4-BE49-F238E27FC236}">
                <a16:creationId xmlns:a16="http://schemas.microsoft.com/office/drawing/2014/main" id="{76BE592F-95B5-44CA-BB68-C3B301C00DF5}"/>
              </a:ext>
            </a:extLst>
          </p:cNvPr>
          <p:cNvPicPr>
            <a:picLocks noChangeAspect="1"/>
          </p:cNvPicPr>
          <p:nvPr/>
        </p:nvPicPr>
        <p:blipFill>
          <a:blip r:embed="rId4"/>
          <a:stretch>
            <a:fillRect/>
          </a:stretch>
        </p:blipFill>
        <p:spPr>
          <a:xfrm>
            <a:off x="9087258" y="6428572"/>
            <a:ext cx="3240000" cy="2601128"/>
          </a:xfrm>
          <a:prstGeom prst="rect">
            <a:avLst/>
          </a:prstGeom>
          <a:ln>
            <a:noFill/>
          </a:ln>
          <a:effectLst>
            <a:outerShdw blurRad="292100" dist="139700" dir="2700000" algn="tl" rotWithShape="0">
              <a:srgbClr val="333333">
                <a:alpha val="65000"/>
              </a:srgbClr>
            </a:outerShdw>
          </a:effectLst>
        </p:spPr>
      </p:pic>
      <p:pic>
        <p:nvPicPr>
          <p:cNvPr id="12" name="그림 11">
            <a:extLst>
              <a:ext uri="{FF2B5EF4-FFF2-40B4-BE49-F238E27FC236}">
                <a16:creationId xmlns:a16="http://schemas.microsoft.com/office/drawing/2014/main" id="{471E17EF-E752-3776-54B0-71A8D5D28029}"/>
              </a:ext>
            </a:extLst>
          </p:cNvPr>
          <p:cNvPicPr>
            <a:picLocks noChangeAspect="1"/>
          </p:cNvPicPr>
          <p:nvPr/>
        </p:nvPicPr>
        <p:blipFill>
          <a:blip r:embed="rId5"/>
          <a:stretch>
            <a:fillRect/>
          </a:stretch>
        </p:blipFill>
        <p:spPr>
          <a:xfrm>
            <a:off x="9601200" y="2171700"/>
            <a:ext cx="2700000" cy="2078490"/>
          </a:xfrm>
          <a:prstGeom prst="rect">
            <a:avLst/>
          </a:prstGeom>
          <a:ln>
            <a:noFill/>
          </a:ln>
          <a:effectLst>
            <a:outerShdw blurRad="292100" dist="139700" dir="2700000" algn="tl" rotWithShape="0">
              <a:srgbClr val="333333">
                <a:alpha val="65000"/>
              </a:srgbClr>
            </a:outerShdw>
          </a:effectLst>
        </p:spPr>
      </p:pic>
      <p:pic>
        <p:nvPicPr>
          <p:cNvPr id="13" name="그림 12">
            <a:extLst>
              <a:ext uri="{FF2B5EF4-FFF2-40B4-BE49-F238E27FC236}">
                <a16:creationId xmlns:a16="http://schemas.microsoft.com/office/drawing/2014/main" id="{DAEAB501-2476-4FA1-6E5D-E4B185F65B3D}"/>
              </a:ext>
            </a:extLst>
          </p:cNvPr>
          <p:cNvPicPr>
            <a:picLocks noChangeAspect="1"/>
          </p:cNvPicPr>
          <p:nvPr/>
        </p:nvPicPr>
        <p:blipFill>
          <a:blip r:embed="rId6"/>
          <a:stretch>
            <a:fillRect/>
          </a:stretch>
        </p:blipFill>
        <p:spPr>
          <a:xfrm>
            <a:off x="6688376" y="2950009"/>
            <a:ext cx="2700000" cy="1126691"/>
          </a:xfrm>
          <a:prstGeom prst="rect">
            <a:avLst/>
          </a:prstGeom>
          <a:ln>
            <a:noFill/>
          </a:ln>
          <a:effectLst>
            <a:outerShdw blurRad="292100" dist="139700" dir="2700000" algn="tl" rotWithShape="0">
              <a:srgbClr val="333333">
                <a:alpha val="65000"/>
              </a:srgbClr>
            </a:outerShdw>
          </a:effectLst>
        </p:spPr>
      </p:pic>
      <p:sp>
        <p:nvSpPr>
          <p:cNvPr id="14" name="사각형: 둥근 모서리 13">
            <a:extLst>
              <a:ext uri="{FF2B5EF4-FFF2-40B4-BE49-F238E27FC236}">
                <a16:creationId xmlns:a16="http://schemas.microsoft.com/office/drawing/2014/main" id="{4C016CB7-D78D-BE41-5F29-89F1443F33C9}"/>
              </a:ext>
            </a:extLst>
          </p:cNvPr>
          <p:cNvSpPr/>
          <p:nvPr/>
        </p:nvSpPr>
        <p:spPr>
          <a:xfrm>
            <a:off x="10707258" y="3654731"/>
            <a:ext cx="2999180" cy="8439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반경</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정렬 방식</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무료 주차장 등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검색 필터 선택</a:t>
            </a:r>
          </a:p>
        </p:txBody>
      </p:sp>
      <p:cxnSp>
        <p:nvCxnSpPr>
          <p:cNvPr id="15" name="직선 화살표 연결선 14">
            <a:extLst>
              <a:ext uri="{FF2B5EF4-FFF2-40B4-BE49-F238E27FC236}">
                <a16:creationId xmlns:a16="http://schemas.microsoft.com/office/drawing/2014/main" id="{8D0F89AA-470A-402C-6D03-E853336BD578}"/>
              </a:ext>
            </a:extLst>
          </p:cNvPr>
          <p:cNvCxnSpPr>
            <a:cxnSpLocks/>
          </p:cNvCxnSpPr>
          <p:nvPr/>
        </p:nvCxnSpPr>
        <p:spPr>
          <a:xfrm flipV="1">
            <a:off x="4481380" y="3104802"/>
            <a:ext cx="2206996" cy="426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직선 화살표 연결선 15">
            <a:extLst>
              <a:ext uri="{FF2B5EF4-FFF2-40B4-BE49-F238E27FC236}">
                <a16:creationId xmlns:a16="http://schemas.microsoft.com/office/drawing/2014/main" id="{396B0723-08A4-5459-7C01-229E8775098A}"/>
              </a:ext>
            </a:extLst>
          </p:cNvPr>
          <p:cNvCxnSpPr>
            <a:cxnSpLocks/>
          </p:cNvCxnSpPr>
          <p:nvPr/>
        </p:nvCxnSpPr>
        <p:spPr>
          <a:xfrm flipV="1">
            <a:off x="4465466" y="2302854"/>
            <a:ext cx="5098534" cy="9098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화살표: 갈매기형 수장 16">
            <a:extLst>
              <a:ext uri="{FF2B5EF4-FFF2-40B4-BE49-F238E27FC236}">
                <a16:creationId xmlns:a16="http://schemas.microsoft.com/office/drawing/2014/main" id="{9A63AF73-4848-6A7E-F4BC-E2F6EB1448B4}"/>
              </a:ext>
            </a:extLst>
          </p:cNvPr>
          <p:cNvSpPr/>
          <p:nvPr/>
        </p:nvSpPr>
        <p:spPr>
          <a:xfrm>
            <a:off x="12968614" y="2665349"/>
            <a:ext cx="385758" cy="545596"/>
          </a:xfrm>
          <a:prstGeom prst="chevron">
            <a:avLst/>
          </a:prstGeom>
          <a:solidFill>
            <a:schemeClr val="bg1"/>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ko-KR" altLang="en-US">
              <a:solidFill>
                <a:schemeClr val="tx1"/>
              </a:solidFill>
            </a:endParaRPr>
          </a:p>
        </p:txBody>
      </p:sp>
      <p:pic>
        <p:nvPicPr>
          <p:cNvPr id="18" name="그림 17">
            <a:extLst>
              <a:ext uri="{FF2B5EF4-FFF2-40B4-BE49-F238E27FC236}">
                <a16:creationId xmlns:a16="http://schemas.microsoft.com/office/drawing/2014/main" id="{5AA6569F-BC45-B2EB-E99A-6DA00F01FCFF}"/>
              </a:ext>
            </a:extLst>
          </p:cNvPr>
          <p:cNvPicPr>
            <a:picLocks noChangeAspect="1"/>
          </p:cNvPicPr>
          <p:nvPr/>
        </p:nvPicPr>
        <p:blipFill>
          <a:blip r:embed="rId7"/>
          <a:stretch>
            <a:fillRect/>
          </a:stretch>
        </p:blipFill>
        <p:spPr>
          <a:xfrm>
            <a:off x="14097000" y="2171700"/>
            <a:ext cx="2356455" cy="5067561"/>
          </a:xfrm>
          <a:prstGeom prst="rect">
            <a:avLst/>
          </a:prstGeom>
          <a:ln>
            <a:noFill/>
          </a:ln>
          <a:effectLst>
            <a:outerShdw blurRad="292100" dist="139700" dir="2700000" algn="tl" rotWithShape="0">
              <a:srgbClr val="333333">
                <a:alpha val="65000"/>
              </a:srgbClr>
            </a:outerShdw>
          </a:effectLst>
        </p:spPr>
      </p:pic>
      <p:sp>
        <p:nvSpPr>
          <p:cNvPr id="10" name="사각형: 둥근 모서리 9">
            <a:extLst>
              <a:ext uri="{FF2B5EF4-FFF2-40B4-BE49-F238E27FC236}">
                <a16:creationId xmlns:a16="http://schemas.microsoft.com/office/drawing/2014/main" id="{C1096E91-B6A0-5F93-DFC9-340B9275D082}"/>
              </a:ext>
            </a:extLst>
          </p:cNvPr>
          <p:cNvSpPr/>
          <p:nvPr/>
        </p:nvSpPr>
        <p:spPr>
          <a:xfrm>
            <a:off x="11125200" y="8191500"/>
            <a:ext cx="2686721" cy="84393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클릭 시 범칙금 안내 팝업</a:t>
            </a:r>
            <a:br>
              <a:rPr lang="en-US" altLang="ko-KR" sz="1600" dirty="0">
                <a:solidFill>
                  <a:schemeClr val="tx1"/>
                </a:solidFill>
                <a:latin typeface="Pretendard Bold" panose="020B0600000101010101" charset="-127"/>
                <a:ea typeface="Pretendard Bold" panose="020B0600000101010101" charset="-127"/>
              </a:rPr>
            </a:br>
            <a:r>
              <a:rPr lang="en-US" altLang="ko-KR" sz="1600" dirty="0">
                <a:solidFill>
                  <a:schemeClr val="tx1"/>
                </a:solidFill>
                <a:latin typeface="Pretendard Bold" panose="020B0600000101010101" charset="-127"/>
                <a:ea typeface="Pretendard Bold" panose="020B0600000101010101" charset="-127"/>
              </a:rPr>
              <a:t>(10</a:t>
            </a:r>
            <a:r>
              <a:rPr lang="ko-KR" altLang="en-US" sz="1600" dirty="0">
                <a:solidFill>
                  <a:schemeClr val="tx1"/>
                </a:solidFill>
                <a:latin typeface="Pretendard Bold" panose="020B0600000101010101" charset="-127"/>
                <a:ea typeface="Pretendard Bold" panose="020B0600000101010101" charset="-127"/>
              </a:rPr>
              <a:t>초 후 삭제</a:t>
            </a:r>
            <a:r>
              <a:rPr lang="en-US" altLang="ko-KR" sz="1600" dirty="0">
                <a:solidFill>
                  <a:schemeClr val="tx1"/>
                </a:solidFill>
                <a:latin typeface="Pretendard Bold" panose="020B0600000101010101" charset="-127"/>
                <a:ea typeface="Pretendard Bold" panose="020B0600000101010101" charset="-127"/>
              </a:rPr>
              <a:t>)</a:t>
            </a:r>
            <a:endParaRPr lang="ko-KR" altLang="en-US" sz="1600" dirty="0">
              <a:solidFill>
                <a:schemeClr val="tx1"/>
              </a:solidFill>
              <a:latin typeface="Pretendard Bold" panose="020B0600000101010101" charset="-127"/>
              <a:ea typeface="Pretendard Bold" panose="020B0600000101010101" charset="-127"/>
            </a:endParaRPr>
          </a:p>
        </p:txBody>
      </p:sp>
      <p:sp>
        <p:nvSpPr>
          <p:cNvPr id="7" name="사각형: 둥근 모서리 6">
            <a:extLst>
              <a:ext uri="{FF2B5EF4-FFF2-40B4-BE49-F238E27FC236}">
                <a16:creationId xmlns:a16="http://schemas.microsoft.com/office/drawing/2014/main" id="{87955929-2F74-39D7-C14F-0599A2006E37}"/>
              </a:ext>
            </a:extLst>
          </p:cNvPr>
          <p:cNvSpPr/>
          <p:nvPr/>
        </p:nvSpPr>
        <p:spPr>
          <a:xfrm>
            <a:off x="3657600" y="7505700"/>
            <a:ext cx="2781206" cy="104332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차량의 위치 기준</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반경 </a:t>
            </a:r>
            <a:r>
              <a:rPr lang="en-US" altLang="ko-KR" sz="1600" dirty="0">
                <a:solidFill>
                  <a:schemeClr val="tx1"/>
                </a:solidFill>
                <a:latin typeface="Pretendard Bold" panose="020B0600000101010101" charset="-127"/>
                <a:ea typeface="Pretendard Bold" panose="020B0600000101010101" charset="-127"/>
              </a:rPr>
              <a:t>1km(</a:t>
            </a:r>
            <a:r>
              <a:rPr lang="ko-KR" altLang="en-US" sz="1600" dirty="0">
                <a:solidFill>
                  <a:schemeClr val="tx1"/>
                </a:solidFill>
                <a:latin typeface="Pretendard Bold" panose="020B0600000101010101" charset="-127"/>
                <a:ea typeface="Pretendard Bold" panose="020B0600000101010101" charset="-127"/>
              </a:rPr>
              <a:t>기본값</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이내의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공영 주차장 리스트 출력</a:t>
            </a:r>
          </a:p>
        </p:txBody>
      </p:sp>
    </p:spTree>
    <p:extLst>
      <p:ext uri="{BB962C8B-B14F-4D97-AF65-F5344CB8AC3E}">
        <p14:creationId xmlns:p14="http://schemas.microsoft.com/office/powerpoint/2010/main" val="184829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07023672-B743-8216-4DD3-57B3036C7BB1}"/>
            </a:ext>
          </a:extLst>
        </p:cNvPr>
        <p:cNvGrpSpPr/>
        <p:nvPr/>
      </p:nvGrpSpPr>
      <p:grpSpPr>
        <a:xfrm>
          <a:off x="0" y="0"/>
          <a:ext cx="0" cy="0"/>
          <a:chOff x="0" y="0"/>
          <a:chExt cx="0" cy="0"/>
        </a:xfrm>
      </p:grpSpPr>
      <p:pic>
        <p:nvPicPr>
          <p:cNvPr id="14" name="그림 13">
            <a:extLst>
              <a:ext uri="{FF2B5EF4-FFF2-40B4-BE49-F238E27FC236}">
                <a16:creationId xmlns:a16="http://schemas.microsoft.com/office/drawing/2014/main" id="{C0078696-B175-A750-40CD-42BE8734E280}"/>
              </a:ext>
            </a:extLst>
          </p:cNvPr>
          <p:cNvPicPr>
            <a:picLocks noChangeAspect="1"/>
          </p:cNvPicPr>
          <p:nvPr/>
        </p:nvPicPr>
        <p:blipFill>
          <a:blip r:embed="rId2"/>
          <a:stretch>
            <a:fillRect/>
          </a:stretch>
        </p:blipFill>
        <p:spPr>
          <a:xfrm>
            <a:off x="2351679" y="2197850"/>
            <a:ext cx="13555977" cy="6481451"/>
          </a:xfrm>
          <a:prstGeom prst="rect">
            <a:avLst/>
          </a:prstGeom>
        </p:spPr>
      </p:pic>
      <p:pic>
        <p:nvPicPr>
          <p:cNvPr id="2" name="Picture 2">
            <a:extLst>
              <a:ext uri="{FF2B5EF4-FFF2-40B4-BE49-F238E27FC236}">
                <a16:creationId xmlns:a16="http://schemas.microsoft.com/office/drawing/2014/main" id="{F8DED107-44CB-1B1F-2D29-97D156797F60}"/>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F3BB8CEE-A6A1-4A97-09B4-33532733142D}"/>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4D6D8F28-10D8-D3CE-AB09-C6C58C073275}"/>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메인 페이지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정보</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sp>
        <p:nvSpPr>
          <p:cNvPr id="6" name="직사각형 5">
            <a:extLst>
              <a:ext uri="{FF2B5EF4-FFF2-40B4-BE49-F238E27FC236}">
                <a16:creationId xmlns:a16="http://schemas.microsoft.com/office/drawing/2014/main" id="{AEC55B3F-66E0-DF70-A6CC-445EBC9AE9E5}"/>
              </a:ext>
            </a:extLst>
          </p:cNvPr>
          <p:cNvSpPr/>
          <p:nvPr/>
        </p:nvSpPr>
        <p:spPr>
          <a:xfrm>
            <a:off x="2586102" y="4072907"/>
            <a:ext cx="2203977" cy="68959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7" name="화살표: 오른쪽 6">
            <a:extLst>
              <a:ext uri="{FF2B5EF4-FFF2-40B4-BE49-F238E27FC236}">
                <a16:creationId xmlns:a16="http://schemas.microsoft.com/office/drawing/2014/main" id="{A9BAC09B-236F-3F56-2294-27047FCC7501}"/>
              </a:ext>
            </a:extLst>
          </p:cNvPr>
          <p:cNvSpPr/>
          <p:nvPr/>
        </p:nvSpPr>
        <p:spPr>
          <a:xfrm rot="13161266">
            <a:off x="4111295" y="4486874"/>
            <a:ext cx="430466" cy="2743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FF547A18-9B09-F1DC-C20B-9BCA6D98BEEE}"/>
              </a:ext>
            </a:extLst>
          </p:cNvPr>
          <p:cNvSpPr/>
          <p:nvPr/>
        </p:nvSpPr>
        <p:spPr>
          <a:xfrm>
            <a:off x="4674666" y="4762500"/>
            <a:ext cx="2203977" cy="6895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주차장 클릭 시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해당 정보 출력</a:t>
            </a:r>
          </a:p>
        </p:txBody>
      </p:sp>
      <p:sp>
        <p:nvSpPr>
          <p:cNvPr id="10" name="사각형: 둥근 모서리 9">
            <a:extLst>
              <a:ext uri="{FF2B5EF4-FFF2-40B4-BE49-F238E27FC236}">
                <a16:creationId xmlns:a16="http://schemas.microsoft.com/office/drawing/2014/main" id="{D51FC5F1-0E70-28E3-2A38-EE612CD22164}"/>
              </a:ext>
            </a:extLst>
          </p:cNvPr>
          <p:cNvSpPr/>
          <p:nvPr/>
        </p:nvSpPr>
        <p:spPr>
          <a:xfrm>
            <a:off x="10840966" y="4798703"/>
            <a:ext cx="2712114" cy="689593"/>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실시간 데이터가 있는 경우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주차 가능 </a:t>
            </a:r>
            <a:r>
              <a:rPr lang="ko-KR" altLang="en-US" sz="1600" dirty="0" err="1">
                <a:solidFill>
                  <a:schemeClr val="tx1"/>
                </a:solidFill>
                <a:latin typeface="Pretendard Bold" panose="020B0600000101010101" charset="-127"/>
                <a:ea typeface="Pretendard Bold" panose="020B0600000101010101" charset="-127"/>
              </a:rPr>
              <a:t>구획수</a:t>
            </a:r>
            <a:r>
              <a:rPr lang="ko-KR" altLang="en-US" sz="1600" dirty="0">
                <a:solidFill>
                  <a:schemeClr val="tx1"/>
                </a:solidFill>
                <a:latin typeface="Pretendard Bold" panose="020B0600000101010101" charset="-127"/>
                <a:ea typeface="Pretendard Bold" panose="020B0600000101010101" charset="-127"/>
              </a:rPr>
              <a:t> 표시</a:t>
            </a:r>
          </a:p>
        </p:txBody>
      </p:sp>
      <p:pic>
        <p:nvPicPr>
          <p:cNvPr id="23" name="그림 22">
            <a:extLst>
              <a:ext uri="{FF2B5EF4-FFF2-40B4-BE49-F238E27FC236}">
                <a16:creationId xmlns:a16="http://schemas.microsoft.com/office/drawing/2014/main" id="{6EEA006A-43BB-7CF6-B52B-1AEF089C7D69}"/>
              </a:ext>
            </a:extLst>
          </p:cNvPr>
          <p:cNvPicPr>
            <a:picLocks noChangeAspect="1"/>
          </p:cNvPicPr>
          <p:nvPr/>
        </p:nvPicPr>
        <p:blipFill>
          <a:blip r:embed="rId4"/>
          <a:stretch>
            <a:fillRect/>
          </a:stretch>
        </p:blipFill>
        <p:spPr>
          <a:xfrm>
            <a:off x="4790079" y="6116286"/>
            <a:ext cx="2784575" cy="2516626"/>
          </a:xfrm>
          <a:prstGeom prst="rect">
            <a:avLst/>
          </a:prstGeom>
          <a:ln>
            <a:noFill/>
          </a:ln>
          <a:effectLst>
            <a:outerShdw blurRad="292100" dist="139700" dir="2700000" algn="tl" rotWithShape="0">
              <a:srgbClr val="333333">
                <a:alpha val="65000"/>
              </a:srgbClr>
            </a:outerShdw>
          </a:effectLst>
        </p:spPr>
      </p:pic>
      <p:sp>
        <p:nvSpPr>
          <p:cNvPr id="19" name="사각형: 둥근 모서리 18">
            <a:extLst>
              <a:ext uri="{FF2B5EF4-FFF2-40B4-BE49-F238E27FC236}">
                <a16:creationId xmlns:a16="http://schemas.microsoft.com/office/drawing/2014/main" id="{230D0FEA-8955-1655-9538-2EA4B3A01E12}"/>
              </a:ext>
            </a:extLst>
          </p:cNvPr>
          <p:cNvSpPr/>
          <p:nvPr/>
        </p:nvSpPr>
        <p:spPr>
          <a:xfrm>
            <a:off x="2849498" y="6383613"/>
            <a:ext cx="2784575" cy="557451"/>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해당 주차장 위치로 화면 이동</a:t>
            </a:r>
          </a:p>
        </p:txBody>
      </p:sp>
      <p:pic>
        <p:nvPicPr>
          <p:cNvPr id="26" name="그림 25">
            <a:extLst>
              <a:ext uri="{FF2B5EF4-FFF2-40B4-BE49-F238E27FC236}">
                <a16:creationId xmlns:a16="http://schemas.microsoft.com/office/drawing/2014/main" id="{4A5B1A74-5E1B-AB3D-E301-E7D0AF31EF97}"/>
              </a:ext>
            </a:extLst>
          </p:cNvPr>
          <p:cNvPicPr>
            <a:picLocks noChangeAspect="1"/>
          </p:cNvPicPr>
          <p:nvPr/>
        </p:nvPicPr>
        <p:blipFill>
          <a:blip r:embed="rId5"/>
          <a:stretch>
            <a:fillRect/>
          </a:stretch>
        </p:blipFill>
        <p:spPr>
          <a:xfrm>
            <a:off x="8569266" y="6977351"/>
            <a:ext cx="951201" cy="1190712"/>
          </a:xfrm>
          <a:prstGeom prst="rect">
            <a:avLst/>
          </a:prstGeom>
        </p:spPr>
      </p:pic>
      <p:sp>
        <p:nvSpPr>
          <p:cNvPr id="5" name="타원 4">
            <a:extLst>
              <a:ext uri="{FF2B5EF4-FFF2-40B4-BE49-F238E27FC236}">
                <a16:creationId xmlns:a16="http://schemas.microsoft.com/office/drawing/2014/main" id="{57344064-6140-5D4D-8A67-C530C4D8F81D}"/>
              </a:ext>
            </a:extLst>
          </p:cNvPr>
          <p:cNvSpPr/>
          <p:nvPr/>
        </p:nvSpPr>
        <p:spPr>
          <a:xfrm>
            <a:off x="6923785" y="8012578"/>
            <a:ext cx="2189554" cy="96440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마우스 오버 시 </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간단한 정보 출력</a:t>
            </a:r>
          </a:p>
        </p:txBody>
      </p:sp>
      <p:cxnSp>
        <p:nvCxnSpPr>
          <p:cNvPr id="16" name="직선 화살표 연결선 15">
            <a:extLst>
              <a:ext uri="{FF2B5EF4-FFF2-40B4-BE49-F238E27FC236}">
                <a16:creationId xmlns:a16="http://schemas.microsoft.com/office/drawing/2014/main" id="{D9FD3E71-588D-329D-6FFE-B67E82F284C3}"/>
              </a:ext>
            </a:extLst>
          </p:cNvPr>
          <p:cNvCxnSpPr>
            <a:cxnSpLocks/>
          </p:cNvCxnSpPr>
          <p:nvPr/>
        </p:nvCxnSpPr>
        <p:spPr>
          <a:xfrm flipH="1">
            <a:off x="7539484" y="5743310"/>
            <a:ext cx="1470213" cy="72280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8" name="직선 화살표 연결선 27">
            <a:extLst>
              <a:ext uri="{FF2B5EF4-FFF2-40B4-BE49-F238E27FC236}">
                <a16:creationId xmlns:a16="http://schemas.microsoft.com/office/drawing/2014/main" id="{DC5FC56B-08CB-6855-52F5-FAF14C7590D7}"/>
              </a:ext>
            </a:extLst>
          </p:cNvPr>
          <p:cNvCxnSpPr>
            <a:cxnSpLocks/>
            <a:endCxn id="26" idx="1"/>
          </p:cNvCxnSpPr>
          <p:nvPr/>
        </p:nvCxnSpPr>
        <p:spPr>
          <a:xfrm>
            <a:off x="6390279" y="7200900"/>
            <a:ext cx="2178987" cy="371807"/>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직사각형 24">
            <a:extLst>
              <a:ext uri="{FF2B5EF4-FFF2-40B4-BE49-F238E27FC236}">
                <a16:creationId xmlns:a16="http://schemas.microsoft.com/office/drawing/2014/main" id="{BDF9ECD2-5E05-8AB1-0DD2-E788B8FF756F}"/>
              </a:ext>
            </a:extLst>
          </p:cNvPr>
          <p:cNvSpPr/>
          <p:nvPr/>
        </p:nvSpPr>
        <p:spPr>
          <a:xfrm>
            <a:off x="7622179" y="5006340"/>
            <a:ext cx="1663700" cy="30656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a:extLst>
              <a:ext uri="{FF2B5EF4-FFF2-40B4-BE49-F238E27FC236}">
                <a16:creationId xmlns:a16="http://schemas.microsoft.com/office/drawing/2014/main" id="{3D0F70BF-1AE8-92B7-60AE-8555E39157D6}"/>
              </a:ext>
            </a:extLst>
          </p:cNvPr>
          <p:cNvCxnSpPr>
            <a:cxnSpLocks/>
            <a:stCxn id="25" idx="3"/>
            <a:endCxn id="10" idx="1"/>
          </p:cNvCxnSpPr>
          <p:nvPr/>
        </p:nvCxnSpPr>
        <p:spPr>
          <a:xfrm flipV="1">
            <a:off x="9285879" y="5143500"/>
            <a:ext cx="1555087" cy="1612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46869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pic>
        <p:nvPicPr>
          <p:cNvPr id="4" name="Picture 4"/>
          <p:cNvPicPr>
            <a:picLocks noChangeAspect="1"/>
          </p:cNvPicPr>
          <p:nvPr/>
        </p:nvPicPr>
        <p:blipFill>
          <a:blip r:embed="rId3">
            <a:alphaModFix amt="20000"/>
          </a:blip>
          <a:stretch>
            <a:fillRect/>
          </a:stretch>
        </p:blipFill>
        <p:spPr>
          <a:xfrm rot="5400000">
            <a:off x="8940800" y="6235700"/>
            <a:ext cx="4191000" cy="12700"/>
          </a:xfrm>
          <a:prstGeom prst="rect">
            <a:avLst/>
          </a:prstGeom>
        </p:spPr>
      </p:pic>
      <p:pic>
        <p:nvPicPr>
          <p:cNvPr id="5" name="Picture 5"/>
          <p:cNvPicPr>
            <a:picLocks noChangeAspect="1"/>
          </p:cNvPicPr>
          <p:nvPr/>
        </p:nvPicPr>
        <p:blipFill>
          <a:blip r:embed="rId3">
            <a:alphaModFix amt="20000"/>
          </a:blip>
          <a:stretch>
            <a:fillRect/>
          </a:stretch>
        </p:blipFill>
        <p:spPr>
          <a:xfrm rot="5400000">
            <a:off x="5588000" y="6235700"/>
            <a:ext cx="4191000" cy="12700"/>
          </a:xfrm>
          <a:prstGeom prst="rect">
            <a:avLst/>
          </a:prstGeom>
        </p:spPr>
      </p:pic>
      <p:sp>
        <p:nvSpPr>
          <p:cNvPr id="6" name="TextBox 6"/>
          <p:cNvSpPr txBox="1"/>
          <p:nvPr/>
        </p:nvSpPr>
        <p:spPr>
          <a:xfrm>
            <a:off x="11531600" y="6807200"/>
            <a:ext cx="2387600" cy="1498600"/>
          </a:xfrm>
          <a:prstGeom prst="rect">
            <a:avLst/>
          </a:prstGeom>
        </p:spPr>
        <p:txBody>
          <a:bodyPr lIns="0" tIns="0" rIns="0" bIns="0" rtlCol="0" anchor="ctr"/>
          <a:lstStyle/>
          <a:p>
            <a:pPr lvl="0" algn="l">
              <a:lnSpc>
                <a:spcPct val="124499"/>
              </a:lnSpc>
            </a:pPr>
            <a:r>
              <a:rPr lang="en-US" sz="2000" b="0" i="0" u="none" strike="noStrike">
                <a:solidFill>
                  <a:srgbClr val="000000"/>
                </a:solidFill>
                <a:latin typeface="Pretendard SemiBold"/>
              </a:rPr>
              <a:t>1.</a:t>
            </a:r>
            <a:r>
              <a:rPr lang="en-US" sz="2000" b="0" i="0" u="none" strike="noStrike">
                <a:solidFill>
                  <a:srgbClr val="000000"/>
                </a:solidFill>
                <a:latin typeface="Pretendard Light"/>
              </a:rPr>
              <a:t> </a:t>
            </a:r>
            <a:r>
              <a:rPr lang="ko-KR" sz="2000" b="0" i="0" u="none" strike="noStrike">
                <a:solidFill>
                  <a:srgbClr val="000000"/>
                </a:solidFill>
                <a:ea typeface="Pretendard Light"/>
              </a:rPr>
              <a:t>발생한</a:t>
            </a:r>
            <a:r>
              <a:rPr lang="en-US" sz="2000" b="0" i="0" u="none" strike="noStrike">
                <a:solidFill>
                  <a:srgbClr val="000000"/>
                </a:solidFill>
                <a:latin typeface="Pretendard Light"/>
              </a:rPr>
              <a:t> </a:t>
            </a:r>
            <a:r>
              <a:rPr lang="ko-KR" sz="2000" b="0" i="0" u="none" strike="noStrike">
                <a:solidFill>
                  <a:srgbClr val="000000"/>
                </a:solidFill>
                <a:ea typeface="Pretendard Light"/>
              </a:rPr>
              <a:t>오류</a:t>
            </a:r>
            <a:r>
              <a:rPr lang="en-US" sz="2000" b="0" i="0" u="none" strike="noStrike">
                <a:solidFill>
                  <a:srgbClr val="000000"/>
                </a:solidFill>
                <a:latin typeface="Pretendard Light"/>
              </a:rPr>
              <a:t> </a:t>
            </a:r>
            <a:r>
              <a:rPr lang="ko-KR" sz="2000" b="0" i="0" u="none" strike="noStrike">
                <a:solidFill>
                  <a:srgbClr val="000000"/>
                </a:solidFill>
                <a:ea typeface="Pretendard Light"/>
              </a:rPr>
              <a:t>및</a:t>
            </a:r>
            <a:r>
              <a:rPr lang="en-US" sz="2000" b="0" i="0" u="none" strike="noStrike">
                <a:solidFill>
                  <a:srgbClr val="000000"/>
                </a:solidFill>
                <a:latin typeface="Pretendard Light"/>
              </a:rPr>
              <a:t> </a:t>
            </a:r>
            <a:r>
              <a:rPr lang="ko-KR" sz="2000" b="0" i="0" u="none" strike="noStrike">
                <a:solidFill>
                  <a:srgbClr val="000000"/>
                </a:solidFill>
                <a:ea typeface="Pretendard Light"/>
              </a:rPr>
              <a:t>해결</a:t>
            </a:r>
          </a:p>
          <a:p>
            <a:pPr lvl="0" algn="l">
              <a:lnSpc>
                <a:spcPct val="124499"/>
              </a:lnSpc>
            </a:pPr>
            <a:r>
              <a:rPr lang="en-US" sz="2000" b="0" i="0" u="none" strike="noStrike">
                <a:solidFill>
                  <a:srgbClr val="000000"/>
                </a:solidFill>
                <a:latin typeface="Pretendard SemiBold"/>
              </a:rPr>
              <a:t>2.</a:t>
            </a:r>
            <a:r>
              <a:rPr lang="en-US" sz="2000" b="0" i="0" u="none" strike="noStrike">
                <a:solidFill>
                  <a:srgbClr val="000000"/>
                </a:solidFill>
                <a:latin typeface="Pretendard Light"/>
              </a:rPr>
              <a:t> </a:t>
            </a:r>
            <a:r>
              <a:rPr lang="ko-KR" sz="2000" b="0" i="0" u="none" strike="noStrike">
                <a:solidFill>
                  <a:srgbClr val="000000"/>
                </a:solidFill>
                <a:ea typeface="Pretendard Light"/>
              </a:rPr>
              <a:t>자체</a:t>
            </a:r>
            <a:r>
              <a:rPr lang="en-US" sz="2000" b="0" i="0" u="none" strike="noStrike">
                <a:solidFill>
                  <a:srgbClr val="000000"/>
                </a:solidFill>
                <a:latin typeface="Pretendard Light"/>
              </a:rPr>
              <a:t> </a:t>
            </a:r>
            <a:r>
              <a:rPr lang="ko-KR" sz="2000" b="0" i="0" u="none" strike="noStrike">
                <a:solidFill>
                  <a:srgbClr val="000000"/>
                </a:solidFill>
                <a:ea typeface="Pretendard Light"/>
              </a:rPr>
              <a:t>평가</a:t>
            </a:r>
            <a:r>
              <a:rPr lang="en-US" sz="2000" b="0" i="0" u="none" strike="noStrike">
                <a:solidFill>
                  <a:srgbClr val="000000"/>
                </a:solidFill>
                <a:latin typeface="Pretendard Light"/>
              </a:rPr>
              <a:t> </a:t>
            </a:r>
            <a:r>
              <a:rPr lang="ko-KR" sz="2000" b="0" i="0" u="none" strike="noStrike">
                <a:solidFill>
                  <a:srgbClr val="000000"/>
                </a:solidFill>
                <a:ea typeface="Pretendard Light"/>
              </a:rPr>
              <a:t>및</a:t>
            </a:r>
            <a:r>
              <a:rPr lang="en-US" sz="2000" b="0" i="0" u="none" strike="noStrike">
                <a:solidFill>
                  <a:srgbClr val="000000"/>
                </a:solidFill>
                <a:latin typeface="Pretendard Light"/>
              </a:rPr>
              <a:t> </a:t>
            </a:r>
            <a:r>
              <a:rPr lang="ko-KR" sz="2000" b="0" i="0" u="none" strike="noStrike">
                <a:solidFill>
                  <a:srgbClr val="000000"/>
                </a:solidFill>
                <a:ea typeface="Pretendard Light"/>
              </a:rPr>
              <a:t>느낀</a:t>
            </a:r>
            <a:r>
              <a:rPr lang="en-US" sz="2000" b="0" i="0" u="none" strike="noStrike">
                <a:solidFill>
                  <a:srgbClr val="000000"/>
                </a:solidFill>
                <a:latin typeface="Pretendard Light"/>
              </a:rPr>
              <a:t> </a:t>
            </a:r>
            <a:r>
              <a:rPr lang="ko-KR" sz="2000" b="0" i="0" u="none" strike="noStrike">
                <a:solidFill>
                  <a:srgbClr val="000000"/>
                </a:solidFill>
                <a:ea typeface="Pretendard Light"/>
              </a:rPr>
              <a:t>점</a:t>
            </a:r>
          </a:p>
          <a:p>
            <a:pPr lvl="0" algn="l">
              <a:lnSpc>
                <a:spcPct val="124499"/>
              </a:lnSpc>
            </a:pPr>
            <a:endParaRPr lang="ko-KR" sz="2000" b="0" i="0" u="none" strike="noStrike">
              <a:solidFill>
                <a:srgbClr val="000000"/>
              </a:solidFill>
              <a:ea typeface="Pretendard Light"/>
            </a:endParaRPr>
          </a:p>
          <a:p>
            <a:pPr lvl="0" algn="l">
              <a:lnSpc>
                <a:spcPct val="124499"/>
              </a:lnSpc>
            </a:pPr>
            <a:endParaRPr lang="ko-KR" sz="2000" b="0" i="0" u="none" strike="noStrike">
              <a:solidFill>
                <a:srgbClr val="000000"/>
              </a:solidFill>
              <a:ea typeface="Pretendard Light"/>
            </a:endParaRPr>
          </a:p>
        </p:txBody>
      </p:sp>
      <p:sp>
        <p:nvSpPr>
          <p:cNvPr id="7" name="TextBox 7"/>
          <p:cNvSpPr txBox="1"/>
          <p:nvPr/>
        </p:nvSpPr>
        <p:spPr>
          <a:xfrm>
            <a:off x="8191500" y="6604000"/>
            <a:ext cx="2387600" cy="1498600"/>
          </a:xfrm>
          <a:prstGeom prst="rect">
            <a:avLst/>
          </a:prstGeom>
        </p:spPr>
        <p:txBody>
          <a:bodyPr lIns="0" tIns="0" rIns="0" bIns="0" rtlCol="0" anchor="ctr"/>
          <a:lstStyle/>
          <a:p>
            <a:pPr lvl="0" algn="l">
              <a:lnSpc>
                <a:spcPct val="124499"/>
              </a:lnSpc>
            </a:pPr>
            <a:r>
              <a:rPr lang="en-US" sz="2000" b="0" i="0" u="none" strike="noStrike" dirty="0">
                <a:solidFill>
                  <a:srgbClr val="000000"/>
                </a:solidFill>
                <a:latin typeface="Pretendard SemiBold"/>
              </a:rPr>
              <a:t>1.</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프로젝트</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설계</a:t>
            </a:r>
          </a:p>
          <a:p>
            <a:pPr lvl="0" algn="l">
              <a:lnSpc>
                <a:spcPct val="124499"/>
              </a:lnSpc>
            </a:pPr>
            <a:r>
              <a:rPr lang="en-US" sz="2000" b="0" i="0" u="none" strike="noStrike" dirty="0">
                <a:solidFill>
                  <a:srgbClr val="000000"/>
                </a:solidFill>
                <a:latin typeface="Pretendard SemiBold"/>
              </a:rPr>
              <a:t>2.</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상세</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기능</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설명</a:t>
            </a:r>
          </a:p>
          <a:p>
            <a:pPr>
              <a:lnSpc>
                <a:spcPct val="124499"/>
              </a:lnSpc>
            </a:pPr>
            <a:r>
              <a:rPr lang="en-US" altLang="ko-KR" sz="2000" dirty="0">
                <a:solidFill>
                  <a:srgbClr val="000000"/>
                </a:solidFill>
                <a:latin typeface="Pretendard SemiBold"/>
              </a:rPr>
              <a:t>3.</a:t>
            </a:r>
            <a:r>
              <a:rPr lang="en-US" altLang="ko-KR" sz="2000" dirty="0">
                <a:solidFill>
                  <a:srgbClr val="000000"/>
                </a:solidFill>
                <a:latin typeface="Pretendard Light"/>
              </a:rPr>
              <a:t> </a:t>
            </a:r>
            <a:r>
              <a:rPr lang="ko-KR" altLang="en-US" sz="2000" dirty="0">
                <a:solidFill>
                  <a:srgbClr val="000000"/>
                </a:solidFill>
                <a:ea typeface="Pretendard Light"/>
              </a:rPr>
              <a:t>코드 </a:t>
            </a:r>
            <a:r>
              <a:rPr lang="ko-KR" altLang="ko-KR" sz="2000" dirty="0">
                <a:solidFill>
                  <a:srgbClr val="000000"/>
                </a:solidFill>
                <a:ea typeface="Pretendard Light"/>
              </a:rPr>
              <a:t>설명</a:t>
            </a:r>
          </a:p>
        </p:txBody>
      </p:sp>
      <p:sp>
        <p:nvSpPr>
          <p:cNvPr id="8" name="TextBox 8"/>
          <p:cNvSpPr txBox="1"/>
          <p:nvPr/>
        </p:nvSpPr>
        <p:spPr>
          <a:xfrm>
            <a:off x="4876800" y="6604000"/>
            <a:ext cx="2387600" cy="1498600"/>
          </a:xfrm>
          <a:prstGeom prst="rect">
            <a:avLst/>
          </a:prstGeom>
        </p:spPr>
        <p:txBody>
          <a:bodyPr lIns="0" tIns="0" rIns="0" bIns="0" rtlCol="0" anchor="ctr"/>
          <a:lstStyle/>
          <a:p>
            <a:pPr lvl="0" algn="l">
              <a:lnSpc>
                <a:spcPct val="124499"/>
              </a:lnSpc>
            </a:pPr>
            <a:r>
              <a:rPr lang="en-US" sz="2000" b="0" i="0" u="none" strike="noStrike" dirty="0">
                <a:solidFill>
                  <a:srgbClr val="000000"/>
                </a:solidFill>
                <a:latin typeface="Pretendard SemiBold"/>
              </a:rPr>
              <a:t>1.</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프로젝트</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배경</a:t>
            </a:r>
          </a:p>
          <a:p>
            <a:pPr lvl="0" algn="l">
              <a:lnSpc>
                <a:spcPct val="124499"/>
              </a:lnSpc>
            </a:pPr>
            <a:r>
              <a:rPr lang="en-US" sz="2000" b="0" i="0" u="none" strike="noStrike" dirty="0">
                <a:solidFill>
                  <a:srgbClr val="000000"/>
                </a:solidFill>
                <a:latin typeface="Pretendard SemiBold"/>
              </a:rPr>
              <a:t>2.</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개발</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환경</a:t>
            </a:r>
          </a:p>
          <a:p>
            <a:pPr lvl="0" algn="l">
              <a:lnSpc>
                <a:spcPct val="124499"/>
              </a:lnSpc>
            </a:pPr>
            <a:r>
              <a:rPr lang="en-US" sz="2000" b="0" i="0" u="none" strike="noStrike" dirty="0">
                <a:solidFill>
                  <a:srgbClr val="000000"/>
                </a:solidFill>
                <a:latin typeface="Pretendard SemiBold"/>
              </a:rPr>
              <a:t>3.</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팀</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구성</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및</a:t>
            </a:r>
            <a:r>
              <a:rPr lang="en-US" sz="2000" b="0" i="0" u="none" strike="noStrike" dirty="0">
                <a:solidFill>
                  <a:srgbClr val="000000"/>
                </a:solidFill>
                <a:latin typeface="Pretendard Light"/>
              </a:rPr>
              <a:t> </a:t>
            </a:r>
            <a:r>
              <a:rPr lang="ko-KR" sz="2000" b="0" i="0" u="none" strike="noStrike" dirty="0">
                <a:solidFill>
                  <a:srgbClr val="000000"/>
                </a:solidFill>
                <a:ea typeface="Pretendard Light"/>
              </a:rPr>
              <a:t>역할</a:t>
            </a:r>
          </a:p>
        </p:txBody>
      </p:sp>
      <p:sp>
        <p:nvSpPr>
          <p:cNvPr id="9" name="TextBox 9"/>
          <p:cNvSpPr txBox="1"/>
          <p:nvPr/>
        </p:nvSpPr>
        <p:spPr>
          <a:xfrm>
            <a:off x="11531600" y="6108700"/>
            <a:ext cx="2019300" cy="495300"/>
          </a:xfrm>
          <a:prstGeom prst="rect">
            <a:avLst/>
          </a:prstGeom>
        </p:spPr>
        <p:txBody>
          <a:bodyPr lIns="0" tIns="0" rIns="0" bIns="0" rtlCol="0" anchor="ctr"/>
          <a:lstStyle/>
          <a:p>
            <a:pPr lvl="0" algn="l">
              <a:lnSpc>
                <a:spcPct val="124499"/>
              </a:lnSpc>
            </a:pPr>
            <a:r>
              <a:rPr lang="ko-KR" sz="2800" b="0" i="0" u="none" strike="noStrike">
                <a:solidFill>
                  <a:srgbClr val="000000"/>
                </a:solidFill>
                <a:ea typeface="Pretendard ExtraBold"/>
              </a:rPr>
              <a:t>프로젝트</a:t>
            </a:r>
            <a:r>
              <a:rPr lang="en-US" sz="2800" b="0" i="0" u="none" strike="noStrike">
                <a:solidFill>
                  <a:srgbClr val="000000"/>
                </a:solidFill>
                <a:latin typeface="Pretendard ExtraBold"/>
              </a:rPr>
              <a:t> </a:t>
            </a:r>
            <a:r>
              <a:rPr lang="ko-KR" sz="2800" b="0" i="0" u="none" strike="noStrike">
                <a:solidFill>
                  <a:srgbClr val="000000"/>
                </a:solidFill>
                <a:ea typeface="Pretendard ExtraBold"/>
              </a:rPr>
              <a:t>평가</a:t>
            </a:r>
          </a:p>
        </p:txBody>
      </p:sp>
      <p:sp>
        <p:nvSpPr>
          <p:cNvPr id="10" name="TextBox 10"/>
          <p:cNvSpPr txBox="1"/>
          <p:nvPr/>
        </p:nvSpPr>
        <p:spPr>
          <a:xfrm>
            <a:off x="8191500" y="6096000"/>
            <a:ext cx="2222500" cy="495300"/>
          </a:xfrm>
          <a:prstGeom prst="rect">
            <a:avLst/>
          </a:prstGeom>
        </p:spPr>
        <p:txBody>
          <a:bodyPr lIns="0" tIns="0" rIns="0" bIns="0" rtlCol="0" anchor="ctr"/>
          <a:lstStyle/>
          <a:p>
            <a:pPr lvl="0" algn="l">
              <a:lnSpc>
                <a:spcPct val="124499"/>
              </a:lnSpc>
            </a:pPr>
            <a:r>
              <a:rPr lang="ko-KR" sz="2800" b="0" i="0" u="none" strike="noStrike">
                <a:solidFill>
                  <a:srgbClr val="000000"/>
                </a:solidFill>
                <a:ea typeface="Pretendard ExtraBold"/>
              </a:rPr>
              <a:t>진행</a:t>
            </a:r>
            <a:r>
              <a:rPr lang="en-US" sz="2800" b="0" i="0" u="none" strike="noStrike">
                <a:solidFill>
                  <a:srgbClr val="000000"/>
                </a:solidFill>
                <a:latin typeface="Pretendard ExtraBold"/>
              </a:rPr>
              <a:t> </a:t>
            </a:r>
            <a:r>
              <a:rPr lang="ko-KR" sz="2800" b="0" i="0" u="none" strike="noStrike">
                <a:solidFill>
                  <a:srgbClr val="000000"/>
                </a:solidFill>
                <a:ea typeface="Pretendard ExtraBold"/>
              </a:rPr>
              <a:t>및</a:t>
            </a:r>
            <a:r>
              <a:rPr lang="en-US" sz="2800" b="0" i="0" u="none" strike="noStrike">
                <a:solidFill>
                  <a:srgbClr val="000000"/>
                </a:solidFill>
                <a:latin typeface="Pretendard ExtraBold"/>
              </a:rPr>
              <a:t> </a:t>
            </a:r>
            <a:r>
              <a:rPr lang="ko-KR" sz="2800" b="0" i="0" u="none" strike="noStrike">
                <a:solidFill>
                  <a:srgbClr val="000000"/>
                </a:solidFill>
                <a:ea typeface="Pretendard ExtraBold"/>
              </a:rPr>
              <a:t>결과</a:t>
            </a:r>
          </a:p>
        </p:txBody>
      </p:sp>
      <p:sp>
        <p:nvSpPr>
          <p:cNvPr id="11" name="TextBox 11"/>
          <p:cNvSpPr txBox="1"/>
          <p:nvPr/>
        </p:nvSpPr>
        <p:spPr>
          <a:xfrm>
            <a:off x="4838700" y="6096000"/>
            <a:ext cx="2222500" cy="495300"/>
          </a:xfrm>
          <a:prstGeom prst="rect">
            <a:avLst/>
          </a:prstGeom>
        </p:spPr>
        <p:txBody>
          <a:bodyPr lIns="0" tIns="0" rIns="0" bIns="0" rtlCol="0" anchor="ctr"/>
          <a:lstStyle/>
          <a:p>
            <a:pPr lvl="0" algn="l">
              <a:lnSpc>
                <a:spcPct val="124499"/>
              </a:lnSpc>
            </a:pPr>
            <a:r>
              <a:rPr lang="ko-KR" sz="2800" b="0" i="0" u="none" strike="noStrike">
                <a:solidFill>
                  <a:srgbClr val="000000"/>
                </a:solidFill>
                <a:ea typeface="Pretendard ExtraBold"/>
              </a:rPr>
              <a:t>프로젝트</a:t>
            </a:r>
            <a:r>
              <a:rPr lang="en-US" sz="2800" b="0" i="0" u="none" strike="noStrike">
                <a:solidFill>
                  <a:srgbClr val="000000"/>
                </a:solidFill>
                <a:latin typeface="Pretendard ExtraBold"/>
              </a:rPr>
              <a:t> </a:t>
            </a:r>
            <a:r>
              <a:rPr lang="ko-KR" sz="2800" b="0" i="0" u="none" strike="noStrike">
                <a:solidFill>
                  <a:srgbClr val="000000"/>
                </a:solidFill>
                <a:ea typeface="Pretendard ExtraBold"/>
              </a:rPr>
              <a:t>개요</a:t>
            </a:r>
          </a:p>
        </p:txBody>
      </p:sp>
      <p:sp>
        <p:nvSpPr>
          <p:cNvPr id="12" name="TextBox 12"/>
          <p:cNvSpPr txBox="1"/>
          <p:nvPr/>
        </p:nvSpPr>
        <p:spPr>
          <a:xfrm>
            <a:off x="11531600" y="3632200"/>
            <a:ext cx="2463800" cy="2133600"/>
          </a:xfrm>
          <a:prstGeom prst="rect">
            <a:avLst/>
          </a:prstGeom>
        </p:spPr>
        <p:txBody>
          <a:bodyPr lIns="0" tIns="0" rIns="0" bIns="0" rtlCol="0" anchor="ctr"/>
          <a:lstStyle/>
          <a:p>
            <a:pPr lvl="0" algn="l">
              <a:lnSpc>
                <a:spcPct val="124499"/>
              </a:lnSpc>
            </a:pPr>
            <a:r>
              <a:rPr lang="en-US" sz="12000" b="0" i="0" u="none" strike="noStrike">
                <a:solidFill>
                  <a:srgbClr val="11359A"/>
                </a:solidFill>
                <a:latin typeface="Oswald SemiBold"/>
              </a:rPr>
              <a:t>3</a:t>
            </a:r>
          </a:p>
        </p:txBody>
      </p:sp>
      <p:sp>
        <p:nvSpPr>
          <p:cNvPr id="13" name="TextBox 13"/>
          <p:cNvSpPr txBox="1"/>
          <p:nvPr/>
        </p:nvSpPr>
        <p:spPr>
          <a:xfrm>
            <a:off x="8191500" y="3632200"/>
            <a:ext cx="2463800" cy="2133600"/>
          </a:xfrm>
          <a:prstGeom prst="rect">
            <a:avLst/>
          </a:prstGeom>
        </p:spPr>
        <p:txBody>
          <a:bodyPr lIns="0" tIns="0" rIns="0" bIns="0" rtlCol="0" anchor="ctr"/>
          <a:lstStyle/>
          <a:p>
            <a:pPr lvl="0" algn="l">
              <a:lnSpc>
                <a:spcPct val="124499"/>
              </a:lnSpc>
            </a:pPr>
            <a:r>
              <a:rPr lang="en-US" sz="12000" b="0" i="0" u="none" strike="noStrike">
                <a:solidFill>
                  <a:srgbClr val="11359A"/>
                </a:solidFill>
                <a:latin typeface="Oswald SemiBold"/>
              </a:rPr>
              <a:t>2</a:t>
            </a:r>
          </a:p>
        </p:txBody>
      </p:sp>
      <p:sp>
        <p:nvSpPr>
          <p:cNvPr id="14" name="TextBox 14"/>
          <p:cNvSpPr txBox="1"/>
          <p:nvPr/>
        </p:nvSpPr>
        <p:spPr>
          <a:xfrm>
            <a:off x="4838700" y="3632200"/>
            <a:ext cx="2463800" cy="2133600"/>
          </a:xfrm>
          <a:prstGeom prst="rect">
            <a:avLst/>
          </a:prstGeom>
        </p:spPr>
        <p:txBody>
          <a:bodyPr lIns="0" tIns="0" rIns="0" bIns="0" rtlCol="0" anchor="ctr"/>
          <a:lstStyle/>
          <a:p>
            <a:pPr lvl="0" algn="l">
              <a:lnSpc>
                <a:spcPct val="124499"/>
              </a:lnSpc>
            </a:pPr>
            <a:r>
              <a:rPr lang="en-US" sz="12000" b="0" i="0" u="none" strike="noStrike">
                <a:solidFill>
                  <a:srgbClr val="11359A"/>
                </a:solidFill>
                <a:latin typeface="Oswald SemiBold"/>
              </a:rPr>
              <a:t>1</a:t>
            </a:r>
          </a:p>
        </p:txBody>
      </p:sp>
      <p:sp>
        <p:nvSpPr>
          <p:cNvPr id="15" name="TextBox 15"/>
          <p:cNvSpPr txBox="1"/>
          <p:nvPr/>
        </p:nvSpPr>
        <p:spPr>
          <a:xfrm>
            <a:off x="4064000" y="1917700"/>
            <a:ext cx="10147300" cy="355600"/>
          </a:xfrm>
          <a:prstGeom prst="rect">
            <a:avLst/>
          </a:prstGeom>
        </p:spPr>
        <p:txBody>
          <a:bodyPr lIns="0" tIns="0" rIns="0" bIns="0" rtlCol="0" anchor="ctr"/>
          <a:lstStyle/>
          <a:p>
            <a:pPr lvl="0" algn="ctr">
              <a:lnSpc>
                <a:spcPct val="99600"/>
              </a:lnSpc>
            </a:pPr>
            <a:r>
              <a:rPr lang="ko-KR" sz="2000" b="0" i="0" u="none" strike="noStrike">
                <a:solidFill>
                  <a:srgbClr val="000000"/>
                </a:solidFill>
                <a:ea typeface="Pretendard SemiBold"/>
              </a:rPr>
              <a:t>목차</a:t>
            </a:r>
          </a:p>
        </p:txBody>
      </p:sp>
      <p:sp>
        <p:nvSpPr>
          <p:cNvPr id="16" name="TextBox 16"/>
          <p:cNvSpPr txBox="1"/>
          <p:nvPr/>
        </p:nvSpPr>
        <p:spPr>
          <a:xfrm>
            <a:off x="3924300" y="914400"/>
            <a:ext cx="10439400" cy="1066800"/>
          </a:xfrm>
          <a:prstGeom prst="rect">
            <a:avLst/>
          </a:prstGeom>
        </p:spPr>
        <p:txBody>
          <a:bodyPr lIns="0" tIns="0" rIns="0" bIns="0" rtlCol="0" anchor="ctr"/>
          <a:lstStyle/>
          <a:p>
            <a:pPr lvl="0" algn="ctr">
              <a:lnSpc>
                <a:spcPct val="83000"/>
              </a:lnSpc>
            </a:pPr>
            <a:r>
              <a:rPr lang="en-US" sz="6000" b="0" i="0" u="none" strike="noStrike" spc="-100">
                <a:solidFill>
                  <a:srgbClr val="11359A"/>
                </a:solidFill>
                <a:latin typeface="Pretendard Bold"/>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611DB540-60F5-2841-B5F0-62FB93252CA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FB43F30-05F6-422C-60FE-B47361CA1EED}"/>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B4E8BC1E-128D-2A0A-507B-582C28549EF8}"/>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73B77330-F1D7-E122-995B-91E56B4771F8}"/>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주차장 상세 페이지</a:t>
            </a: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65E45EEE-60A5-3F38-3C8D-833C01963462}"/>
              </a:ext>
            </a:extLst>
          </p:cNvPr>
          <p:cNvPicPr>
            <a:picLocks noChangeAspect="1"/>
          </p:cNvPicPr>
          <p:nvPr/>
        </p:nvPicPr>
        <p:blipFill>
          <a:blip r:embed="rId3"/>
          <a:stretch>
            <a:fillRect/>
          </a:stretch>
        </p:blipFill>
        <p:spPr>
          <a:xfrm>
            <a:off x="1021083" y="3079748"/>
            <a:ext cx="4182059" cy="3258005"/>
          </a:xfrm>
          <a:prstGeom prst="rect">
            <a:avLst/>
          </a:prstGeom>
          <a:ln>
            <a:noFill/>
          </a:ln>
          <a:effectLst>
            <a:outerShdw blurRad="292100" dist="139700" dir="2700000" algn="tl" rotWithShape="0">
              <a:srgbClr val="333333">
                <a:alpha val="65000"/>
              </a:srgbClr>
            </a:outerShdw>
          </a:effectLst>
        </p:spPr>
      </p:pic>
      <p:sp>
        <p:nvSpPr>
          <p:cNvPr id="8" name="사각형: 둥근 모서리 7">
            <a:extLst>
              <a:ext uri="{FF2B5EF4-FFF2-40B4-BE49-F238E27FC236}">
                <a16:creationId xmlns:a16="http://schemas.microsoft.com/office/drawing/2014/main" id="{6A4F19F7-9229-FE50-9264-FFEE06F4FE59}"/>
              </a:ext>
            </a:extLst>
          </p:cNvPr>
          <p:cNvSpPr/>
          <p:nvPr/>
        </p:nvSpPr>
        <p:spPr>
          <a:xfrm>
            <a:off x="1803400" y="6515100"/>
            <a:ext cx="2915624" cy="106460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주차장 정보 팝업에서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상세보기 버튼 클릭 시</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주차장 상세 페이지로 이동</a:t>
            </a:r>
            <a:endParaRPr lang="en-US" altLang="ko-KR" sz="1600" dirty="0">
              <a:solidFill>
                <a:schemeClr val="tx1"/>
              </a:solidFill>
              <a:latin typeface="Pretendard Bold" panose="020B0600000101010101" charset="-127"/>
              <a:ea typeface="Pretendard Bold" panose="020B0600000101010101" charset="-127"/>
            </a:endParaRPr>
          </a:p>
        </p:txBody>
      </p:sp>
      <p:pic>
        <p:nvPicPr>
          <p:cNvPr id="10" name="그림 9">
            <a:extLst>
              <a:ext uri="{FF2B5EF4-FFF2-40B4-BE49-F238E27FC236}">
                <a16:creationId xmlns:a16="http://schemas.microsoft.com/office/drawing/2014/main" id="{27AEA3DD-5322-252D-50FB-1A1AA913ADB0}"/>
              </a:ext>
            </a:extLst>
          </p:cNvPr>
          <p:cNvPicPr>
            <a:picLocks noChangeAspect="1"/>
          </p:cNvPicPr>
          <p:nvPr/>
        </p:nvPicPr>
        <p:blipFill>
          <a:blip r:embed="rId4"/>
          <a:srcRect t="18923"/>
          <a:stretch>
            <a:fillRect/>
          </a:stretch>
        </p:blipFill>
        <p:spPr>
          <a:xfrm>
            <a:off x="5951786" y="3435927"/>
            <a:ext cx="10079588" cy="5164743"/>
          </a:xfrm>
          <a:prstGeom prst="rect">
            <a:avLst/>
          </a:prstGeom>
          <a:ln>
            <a:noFill/>
          </a:ln>
          <a:effectLst>
            <a:outerShdw blurRad="292100" dist="139700" dir="2700000" algn="tl" rotWithShape="0">
              <a:srgbClr val="333333">
                <a:alpha val="65000"/>
              </a:srgbClr>
            </a:outerShdw>
          </a:effectLst>
        </p:spPr>
      </p:pic>
      <p:sp>
        <p:nvSpPr>
          <p:cNvPr id="11" name="타원 10">
            <a:extLst>
              <a:ext uri="{FF2B5EF4-FFF2-40B4-BE49-F238E27FC236}">
                <a16:creationId xmlns:a16="http://schemas.microsoft.com/office/drawing/2014/main" id="{55ED2809-6C3B-7122-E075-68F04AFB13A5}"/>
              </a:ext>
            </a:extLst>
          </p:cNvPr>
          <p:cNvSpPr/>
          <p:nvPr/>
        </p:nvSpPr>
        <p:spPr>
          <a:xfrm>
            <a:off x="6834227" y="4578927"/>
            <a:ext cx="673100" cy="506059"/>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13" name="사각형: 둥근 모서리 12">
            <a:extLst>
              <a:ext uri="{FF2B5EF4-FFF2-40B4-BE49-F238E27FC236}">
                <a16:creationId xmlns:a16="http://schemas.microsoft.com/office/drawing/2014/main" id="{70FF6255-B6BE-A0C2-8829-B393BF2CAF16}"/>
              </a:ext>
            </a:extLst>
          </p:cNvPr>
          <p:cNvSpPr/>
          <p:nvPr/>
        </p:nvSpPr>
        <p:spPr>
          <a:xfrm>
            <a:off x="6542524" y="2310566"/>
            <a:ext cx="3029219" cy="9472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실시간 데이터가 없는 경우</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주차장의 구획수만 표기</a:t>
            </a:r>
          </a:p>
        </p:txBody>
      </p:sp>
      <p:cxnSp>
        <p:nvCxnSpPr>
          <p:cNvPr id="17" name="직선 화살표 연결선 16">
            <a:extLst>
              <a:ext uri="{FF2B5EF4-FFF2-40B4-BE49-F238E27FC236}">
                <a16:creationId xmlns:a16="http://schemas.microsoft.com/office/drawing/2014/main" id="{59FBB4E0-D5D5-1622-5FAC-90D20CA4E513}"/>
              </a:ext>
            </a:extLst>
          </p:cNvPr>
          <p:cNvCxnSpPr>
            <a:cxnSpLocks/>
            <a:stCxn id="13" idx="2"/>
          </p:cNvCxnSpPr>
          <p:nvPr/>
        </p:nvCxnSpPr>
        <p:spPr>
          <a:xfrm flipH="1">
            <a:off x="7277227" y="3257838"/>
            <a:ext cx="779907" cy="1363468"/>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0" name="사각형: 둥근 모서리 19">
            <a:extLst>
              <a:ext uri="{FF2B5EF4-FFF2-40B4-BE49-F238E27FC236}">
                <a16:creationId xmlns:a16="http://schemas.microsoft.com/office/drawing/2014/main" id="{4F00E238-684F-576B-C8C7-A32B80E0B18E}"/>
              </a:ext>
            </a:extLst>
          </p:cNvPr>
          <p:cNvSpPr/>
          <p:nvPr/>
        </p:nvSpPr>
        <p:spPr>
          <a:xfrm>
            <a:off x="10088789" y="2309132"/>
            <a:ext cx="3029220" cy="94727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요금 유형이 무료인 경우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요금 정보 표기 </a:t>
            </a:r>
            <a:r>
              <a:rPr lang="en-US" altLang="ko-KR" sz="1600" dirty="0">
                <a:solidFill>
                  <a:schemeClr val="tx1"/>
                </a:solidFill>
                <a:latin typeface="Pretendard Bold" panose="020B0600000101010101" charset="-127"/>
                <a:ea typeface="Pretendard Bold" panose="020B0600000101010101" charset="-127"/>
              </a:rPr>
              <a:t>X</a:t>
            </a:r>
            <a:endParaRPr lang="ko-KR" altLang="en-US" sz="1600" dirty="0">
              <a:solidFill>
                <a:schemeClr val="tx1"/>
              </a:solidFill>
              <a:latin typeface="Pretendard Bold" panose="020B0600000101010101" charset="-127"/>
              <a:ea typeface="Pretendard Bold" panose="020B0600000101010101" charset="-127"/>
            </a:endParaRPr>
          </a:p>
        </p:txBody>
      </p:sp>
      <p:cxnSp>
        <p:nvCxnSpPr>
          <p:cNvPr id="21" name="직선 화살표 연결선 20">
            <a:extLst>
              <a:ext uri="{FF2B5EF4-FFF2-40B4-BE49-F238E27FC236}">
                <a16:creationId xmlns:a16="http://schemas.microsoft.com/office/drawing/2014/main" id="{BE09C9CC-92E5-19B0-4CCE-5B30F0217F7C}"/>
              </a:ext>
            </a:extLst>
          </p:cNvPr>
          <p:cNvCxnSpPr>
            <a:cxnSpLocks/>
            <a:stCxn id="20" idx="2"/>
          </p:cNvCxnSpPr>
          <p:nvPr/>
        </p:nvCxnSpPr>
        <p:spPr>
          <a:xfrm flipH="1">
            <a:off x="10603753" y="3256404"/>
            <a:ext cx="999646" cy="1364902"/>
          </a:xfrm>
          <a:prstGeom prst="straightConnector1">
            <a:avLst/>
          </a:prstGeom>
          <a:ln w="254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2" name="타원 21">
            <a:extLst>
              <a:ext uri="{FF2B5EF4-FFF2-40B4-BE49-F238E27FC236}">
                <a16:creationId xmlns:a16="http://schemas.microsoft.com/office/drawing/2014/main" id="{E67B27CA-3AEE-A84C-C791-D820199BAFE5}"/>
              </a:ext>
            </a:extLst>
          </p:cNvPr>
          <p:cNvSpPr/>
          <p:nvPr/>
        </p:nvSpPr>
        <p:spPr>
          <a:xfrm>
            <a:off x="10088789" y="4547938"/>
            <a:ext cx="673100" cy="506059"/>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7" name="화살표: 오른쪽 6">
            <a:extLst>
              <a:ext uri="{FF2B5EF4-FFF2-40B4-BE49-F238E27FC236}">
                <a16:creationId xmlns:a16="http://schemas.microsoft.com/office/drawing/2014/main" id="{020AD583-81E3-0938-9C4B-9BFF18B7E350}"/>
              </a:ext>
            </a:extLst>
          </p:cNvPr>
          <p:cNvSpPr/>
          <p:nvPr/>
        </p:nvSpPr>
        <p:spPr>
          <a:xfrm>
            <a:off x="5327699" y="5842833"/>
            <a:ext cx="485676" cy="350930"/>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634668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85C011D-56E1-596C-DA4E-7789FE59D5D8}"/>
            </a:ext>
          </a:extLst>
        </p:cNvPr>
        <p:cNvGrpSpPr/>
        <p:nvPr/>
      </p:nvGrpSpPr>
      <p:grpSpPr>
        <a:xfrm>
          <a:off x="0" y="0"/>
          <a:ext cx="0" cy="0"/>
          <a:chOff x="0" y="0"/>
          <a:chExt cx="0" cy="0"/>
        </a:xfrm>
      </p:grpSpPr>
      <p:pic>
        <p:nvPicPr>
          <p:cNvPr id="15" name="그림 14">
            <a:extLst>
              <a:ext uri="{FF2B5EF4-FFF2-40B4-BE49-F238E27FC236}">
                <a16:creationId xmlns:a16="http://schemas.microsoft.com/office/drawing/2014/main" id="{7B1A4B2F-DB0F-716A-F31A-EC07B26E7812}"/>
              </a:ext>
            </a:extLst>
          </p:cNvPr>
          <p:cNvPicPr>
            <a:picLocks noChangeAspect="1"/>
          </p:cNvPicPr>
          <p:nvPr/>
        </p:nvPicPr>
        <p:blipFill>
          <a:blip r:embed="rId2"/>
          <a:stretch>
            <a:fillRect/>
          </a:stretch>
        </p:blipFill>
        <p:spPr>
          <a:xfrm>
            <a:off x="1803400" y="2818903"/>
            <a:ext cx="6870720" cy="5791686"/>
          </a:xfrm>
          <a:prstGeom prst="rect">
            <a:avLst/>
          </a:prstGeom>
          <a:ln>
            <a:noFill/>
          </a:ln>
          <a:effectLst>
            <a:outerShdw blurRad="292100" dist="139700" dir="2700000" algn="tl" rotWithShape="0">
              <a:srgbClr val="333333">
                <a:alpha val="65000"/>
              </a:srgbClr>
            </a:outerShdw>
          </a:effectLst>
        </p:spPr>
      </p:pic>
      <p:pic>
        <p:nvPicPr>
          <p:cNvPr id="2" name="Picture 2">
            <a:extLst>
              <a:ext uri="{FF2B5EF4-FFF2-40B4-BE49-F238E27FC236}">
                <a16:creationId xmlns:a16="http://schemas.microsoft.com/office/drawing/2014/main" id="{13D1B4E3-4B95-4C77-8606-2A66DD9CB207}"/>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DDA744B1-78CE-80CD-2B6F-62D123E18119}"/>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BBB863C9-5F1A-44E2-C7D4-C7AF4ADC79B8}"/>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주차장 상세 페이지</a:t>
            </a:r>
          </a:p>
          <a:p>
            <a:pPr lvl="0" algn="l">
              <a:lnSpc>
                <a:spcPct val="116199"/>
              </a:lnSpc>
            </a:pPr>
            <a:endParaRPr lang="ko-KR" sz="2300" b="0" i="0" u="none" strike="noStrike" dirty="0">
              <a:solidFill>
                <a:srgbClr val="11359A"/>
              </a:solidFill>
              <a:ea typeface="Pretendard Bold"/>
            </a:endParaRPr>
          </a:p>
        </p:txBody>
      </p:sp>
      <p:pic>
        <p:nvPicPr>
          <p:cNvPr id="18" name="그림 17">
            <a:extLst>
              <a:ext uri="{FF2B5EF4-FFF2-40B4-BE49-F238E27FC236}">
                <a16:creationId xmlns:a16="http://schemas.microsoft.com/office/drawing/2014/main" id="{BA118ABD-DC79-62C8-2F02-1043D50585FF}"/>
              </a:ext>
            </a:extLst>
          </p:cNvPr>
          <p:cNvPicPr>
            <a:picLocks noChangeAspect="1"/>
          </p:cNvPicPr>
          <p:nvPr/>
        </p:nvPicPr>
        <p:blipFill>
          <a:blip r:embed="rId4"/>
          <a:stretch>
            <a:fillRect/>
          </a:stretch>
        </p:blipFill>
        <p:spPr>
          <a:xfrm>
            <a:off x="9372600" y="2807798"/>
            <a:ext cx="6811915" cy="5792400"/>
          </a:xfrm>
          <a:prstGeom prst="rect">
            <a:avLst/>
          </a:prstGeom>
          <a:ln>
            <a:noFill/>
          </a:ln>
          <a:effectLst>
            <a:outerShdw blurRad="292100" dist="139700" dir="2700000" algn="tl" rotWithShape="0">
              <a:srgbClr val="333333">
                <a:alpha val="65000"/>
              </a:srgbClr>
            </a:outerShdw>
          </a:effectLst>
        </p:spPr>
      </p:pic>
      <p:sp>
        <p:nvSpPr>
          <p:cNvPr id="19" name="타원 18">
            <a:extLst>
              <a:ext uri="{FF2B5EF4-FFF2-40B4-BE49-F238E27FC236}">
                <a16:creationId xmlns:a16="http://schemas.microsoft.com/office/drawing/2014/main" id="{4784B749-A119-6D7C-DDFE-6914631BA390}"/>
              </a:ext>
            </a:extLst>
          </p:cNvPr>
          <p:cNvSpPr/>
          <p:nvPr/>
        </p:nvSpPr>
        <p:spPr>
          <a:xfrm>
            <a:off x="9525000" y="3513764"/>
            <a:ext cx="1219200" cy="54908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23" name="사각형: 둥근 모서리 22">
            <a:extLst>
              <a:ext uri="{FF2B5EF4-FFF2-40B4-BE49-F238E27FC236}">
                <a16:creationId xmlns:a16="http://schemas.microsoft.com/office/drawing/2014/main" id="{11BF8C35-27FC-A93A-FB8A-B16A3B502764}"/>
              </a:ext>
            </a:extLst>
          </p:cNvPr>
          <p:cNvSpPr/>
          <p:nvPr/>
        </p:nvSpPr>
        <p:spPr>
          <a:xfrm>
            <a:off x="12803678" y="5666893"/>
            <a:ext cx="3005694" cy="1037197"/>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실시간 데이터가 있는 경우</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주차 가능 데이터 표기</a:t>
            </a:r>
          </a:p>
        </p:txBody>
      </p:sp>
      <p:cxnSp>
        <p:nvCxnSpPr>
          <p:cNvPr id="24" name="직선 화살표 연결선 23">
            <a:extLst>
              <a:ext uri="{FF2B5EF4-FFF2-40B4-BE49-F238E27FC236}">
                <a16:creationId xmlns:a16="http://schemas.microsoft.com/office/drawing/2014/main" id="{04EFD674-12D6-030D-D366-83BDB2C4D15F}"/>
              </a:ext>
            </a:extLst>
          </p:cNvPr>
          <p:cNvCxnSpPr>
            <a:cxnSpLocks/>
          </p:cNvCxnSpPr>
          <p:nvPr/>
        </p:nvCxnSpPr>
        <p:spPr>
          <a:xfrm flipH="1" flipV="1">
            <a:off x="10744200" y="3788307"/>
            <a:ext cx="2819400" cy="1878586"/>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8" name="사각형: 둥근 모서리 27">
            <a:extLst>
              <a:ext uri="{FF2B5EF4-FFF2-40B4-BE49-F238E27FC236}">
                <a16:creationId xmlns:a16="http://schemas.microsoft.com/office/drawing/2014/main" id="{7636E35C-D0E4-335B-5B6B-90FB5B1FA37A}"/>
              </a:ext>
            </a:extLst>
          </p:cNvPr>
          <p:cNvSpPr/>
          <p:nvPr/>
        </p:nvSpPr>
        <p:spPr>
          <a:xfrm>
            <a:off x="1858820" y="5143500"/>
            <a:ext cx="6731000" cy="2335703"/>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dirty="0"/>
          </a:p>
        </p:txBody>
      </p:sp>
      <p:sp>
        <p:nvSpPr>
          <p:cNvPr id="12" name="사각형: 둥근 모서리 11">
            <a:extLst>
              <a:ext uri="{FF2B5EF4-FFF2-40B4-BE49-F238E27FC236}">
                <a16:creationId xmlns:a16="http://schemas.microsoft.com/office/drawing/2014/main" id="{C2E1501E-E714-EC8B-0D00-A4B82C3769F7}"/>
              </a:ext>
            </a:extLst>
          </p:cNvPr>
          <p:cNvSpPr/>
          <p:nvPr/>
        </p:nvSpPr>
        <p:spPr>
          <a:xfrm>
            <a:off x="6079605" y="4597897"/>
            <a:ext cx="2991824" cy="106899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요금 유형이 유료인 경우 </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요금 정보 표기</a:t>
            </a:r>
            <a:endParaRPr lang="en-US" altLang="ko-KR" sz="1600" dirty="0">
              <a:solidFill>
                <a:schemeClr val="tx1"/>
              </a:solidFill>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2550303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7A54D40-E303-0BA7-7FDD-E8750D87E76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3507E48-AB98-1D61-CCEE-4AE9BA14470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4E95AB09-62F6-666E-108B-7C6F76624088}"/>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F1A3A903-A74E-286E-9784-7D99D6EEF61D}"/>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통계</a:t>
            </a: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815AB4A1-7740-1257-B216-05DF9A8D4D8B}"/>
              </a:ext>
            </a:extLst>
          </p:cNvPr>
          <p:cNvPicPr>
            <a:picLocks noChangeAspect="1"/>
          </p:cNvPicPr>
          <p:nvPr/>
        </p:nvPicPr>
        <p:blipFill>
          <a:blip r:embed="rId3"/>
          <a:stretch>
            <a:fillRect/>
          </a:stretch>
        </p:blipFill>
        <p:spPr>
          <a:xfrm>
            <a:off x="2844133" y="2067900"/>
            <a:ext cx="9871200" cy="6580800"/>
          </a:xfrm>
          <a:prstGeom prst="rect">
            <a:avLst/>
          </a:prstGeom>
        </p:spPr>
      </p:pic>
      <p:pic>
        <p:nvPicPr>
          <p:cNvPr id="22" name="그림 21">
            <a:extLst>
              <a:ext uri="{FF2B5EF4-FFF2-40B4-BE49-F238E27FC236}">
                <a16:creationId xmlns:a16="http://schemas.microsoft.com/office/drawing/2014/main" id="{77A90D9A-A06A-7988-D3A1-8D4486156321}"/>
              </a:ext>
            </a:extLst>
          </p:cNvPr>
          <p:cNvPicPr>
            <a:picLocks noChangeAspect="1"/>
          </p:cNvPicPr>
          <p:nvPr/>
        </p:nvPicPr>
        <p:blipFill>
          <a:blip r:embed="rId4"/>
          <a:stretch>
            <a:fillRect/>
          </a:stretch>
        </p:blipFill>
        <p:spPr>
          <a:xfrm>
            <a:off x="13016381" y="5566261"/>
            <a:ext cx="2408159" cy="2670434"/>
          </a:xfrm>
          <a:prstGeom prst="rect">
            <a:avLst/>
          </a:prstGeom>
          <a:ln>
            <a:noFill/>
          </a:ln>
          <a:effectLst>
            <a:outerShdw blurRad="292100" dist="139700" dir="2700000" algn="tl" rotWithShape="0">
              <a:srgbClr val="333333">
                <a:alpha val="65000"/>
              </a:srgbClr>
            </a:outerShdw>
          </a:effectLst>
        </p:spPr>
      </p:pic>
      <p:cxnSp>
        <p:nvCxnSpPr>
          <p:cNvPr id="27" name="직선 화살표 연결선 26">
            <a:extLst>
              <a:ext uri="{FF2B5EF4-FFF2-40B4-BE49-F238E27FC236}">
                <a16:creationId xmlns:a16="http://schemas.microsoft.com/office/drawing/2014/main" id="{E01B5AB6-D612-0D25-C35E-DF9B666126C1}"/>
              </a:ext>
            </a:extLst>
          </p:cNvPr>
          <p:cNvCxnSpPr>
            <a:cxnSpLocks/>
          </p:cNvCxnSpPr>
          <p:nvPr/>
        </p:nvCxnSpPr>
        <p:spPr>
          <a:xfrm>
            <a:off x="12242932" y="5343527"/>
            <a:ext cx="897361" cy="445468"/>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0" name="사각형: 둥근 모서리 29">
            <a:extLst>
              <a:ext uri="{FF2B5EF4-FFF2-40B4-BE49-F238E27FC236}">
                <a16:creationId xmlns:a16="http://schemas.microsoft.com/office/drawing/2014/main" id="{4F6B87A4-D276-A840-43A4-24B33C526FAA}"/>
              </a:ext>
            </a:extLst>
          </p:cNvPr>
          <p:cNvSpPr/>
          <p:nvPr/>
        </p:nvSpPr>
        <p:spPr>
          <a:xfrm>
            <a:off x="13969333" y="7853839"/>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표</a:t>
            </a:r>
            <a:r>
              <a:rPr lang="en-US" altLang="ko-KR" sz="1600" dirty="0">
                <a:solidFill>
                  <a:schemeClr val="tx1"/>
                </a:solidFill>
                <a:latin typeface="Pretendard Bold" panose="020B0600000101010101" charset="-127"/>
                <a:ea typeface="Pretendard Bold" panose="020B0600000101010101" charset="-127"/>
              </a:rPr>
              <a:t>, </a:t>
            </a:r>
            <a:r>
              <a:rPr lang="ko-KR" altLang="en-US" sz="1600" dirty="0">
                <a:solidFill>
                  <a:schemeClr val="tx1"/>
                </a:solidFill>
                <a:latin typeface="Pretendard Bold" panose="020B0600000101010101" charset="-127"/>
                <a:ea typeface="Pretendard Bold" panose="020B0600000101010101" charset="-127"/>
              </a:rPr>
              <a:t>막대그래프 선택</a:t>
            </a:r>
            <a:endParaRPr lang="en-US" altLang="ko-KR" sz="1600" dirty="0">
              <a:solidFill>
                <a:schemeClr val="tx1"/>
              </a:solidFill>
              <a:latin typeface="Pretendard Bold" panose="020B0600000101010101" charset="-127"/>
              <a:ea typeface="Pretendard Bold" panose="020B0600000101010101" charset="-127"/>
            </a:endParaRPr>
          </a:p>
        </p:txBody>
      </p:sp>
      <p:sp>
        <p:nvSpPr>
          <p:cNvPr id="5" name="직사각형 4">
            <a:extLst>
              <a:ext uri="{FF2B5EF4-FFF2-40B4-BE49-F238E27FC236}">
                <a16:creationId xmlns:a16="http://schemas.microsoft.com/office/drawing/2014/main" id="{1396723D-1ED7-49CF-C95C-F9DA091022A4}"/>
              </a:ext>
            </a:extLst>
          </p:cNvPr>
          <p:cNvSpPr/>
          <p:nvPr/>
        </p:nvSpPr>
        <p:spPr>
          <a:xfrm>
            <a:off x="10737804" y="4962527"/>
            <a:ext cx="1505128" cy="381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사각형: 둥근 모서리 16">
            <a:extLst>
              <a:ext uri="{FF2B5EF4-FFF2-40B4-BE49-F238E27FC236}">
                <a16:creationId xmlns:a16="http://schemas.microsoft.com/office/drawing/2014/main" id="{5F761D8F-9CC2-6161-EEC7-8FF36DCA98B5}"/>
              </a:ext>
            </a:extLst>
          </p:cNvPr>
          <p:cNvSpPr/>
          <p:nvPr/>
        </p:nvSpPr>
        <p:spPr>
          <a:xfrm>
            <a:off x="11686238" y="3069138"/>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구별 비율을 보여주는 파이차트</a:t>
            </a:r>
            <a:endParaRPr lang="en-US" altLang="ko-KR" sz="1600" dirty="0">
              <a:solidFill>
                <a:schemeClr val="tx1"/>
              </a:solidFill>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508759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DEFB4487-39C0-AF0C-806C-E7DD3EE94B3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51E0B56-FCB9-D7AE-6540-76B959A8567F}"/>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05747D6-F535-2DF6-6499-DFDE5E189D44}"/>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09DB12C8-FB8D-DADB-5045-A606EE0D960E}"/>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통계</a:t>
            </a: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54AC1D66-113B-A6C9-E348-01260051FDA5}"/>
              </a:ext>
            </a:extLst>
          </p:cNvPr>
          <p:cNvPicPr>
            <a:picLocks noChangeAspect="1"/>
          </p:cNvPicPr>
          <p:nvPr/>
        </p:nvPicPr>
        <p:blipFill>
          <a:blip r:embed="rId3"/>
          <a:stretch>
            <a:fillRect/>
          </a:stretch>
        </p:blipFill>
        <p:spPr>
          <a:xfrm>
            <a:off x="2557378" y="2067900"/>
            <a:ext cx="9871200" cy="6580800"/>
          </a:xfrm>
          <a:prstGeom prst="rect">
            <a:avLst/>
          </a:prstGeom>
        </p:spPr>
      </p:pic>
      <p:pic>
        <p:nvPicPr>
          <p:cNvPr id="8" name="그림 7">
            <a:extLst>
              <a:ext uri="{FF2B5EF4-FFF2-40B4-BE49-F238E27FC236}">
                <a16:creationId xmlns:a16="http://schemas.microsoft.com/office/drawing/2014/main" id="{638D11DE-D386-2F49-E789-72DDF1705121}"/>
              </a:ext>
            </a:extLst>
          </p:cNvPr>
          <p:cNvPicPr>
            <a:picLocks noChangeAspect="1"/>
          </p:cNvPicPr>
          <p:nvPr/>
        </p:nvPicPr>
        <p:blipFill>
          <a:blip r:embed="rId4"/>
          <a:stretch>
            <a:fillRect/>
          </a:stretch>
        </p:blipFill>
        <p:spPr>
          <a:xfrm>
            <a:off x="13120937" y="1865285"/>
            <a:ext cx="1276528" cy="1400370"/>
          </a:xfrm>
          <a:prstGeom prst="rect">
            <a:avLst/>
          </a:prstGeom>
        </p:spPr>
      </p:pic>
      <p:pic>
        <p:nvPicPr>
          <p:cNvPr id="10" name="그림 9">
            <a:extLst>
              <a:ext uri="{FF2B5EF4-FFF2-40B4-BE49-F238E27FC236}">
                <a16:creationId xmlns:a16="http://schemas.microsoft.com/office/drawing/2014/main" id="{07DD76E1-EECC-9533-BD51-F70BD60FD7EB}"/>
              </a:ext>
            </a:extLst>
          </p:cNvPr>
          <p:cNvPicPr>
            <a:picLocks noChangeAspect="1"/>
          </p:cNvPicPr>
          <p:nvPr/>
        </p:nvPicPr>
        <p:blipFill>
          <a:blip r:embed="rId5"/>
          <a:stretch>
            <a:fillRect/>
          </a:stretch>
        </p:blipFill>
        <p:spPr>
          <a:xfrm>
            <a:off x="14445629" y="1865285"/>
            <a:ext cx="1209844" cy="1428949"/>
          </a:xfrm>
          <a:prstGeom prst="rect">
            <a:avLst/>
          </a:prstGeom>
        </p:spPr>
      </p:pic>
      <p:sp>
        <p:nvSpPr>
          <p:cNvPr id="12" name="사각형: 둥근 모서리 11">
            <a:extLst>
              <a:ext uri="{FF2B5EF4-FFF2-40B4-BE49-F238E27FC236}">
                <a16:creationId xmlns:a16="http://schemas.microsoft.com/office/drawing/2014/main" id="{34247002-2B1E-02B0-2D9D-095AA170A965}"/>
              </a:ext>
            </a:extLst>
          </p:cNvPr>
          <p:cNvSpPr/>
          <p:nvPr/>
        </p:nvSpPr>
        <p:spPr>
          <a:xfrm>
            <a:off x="11657291" y="1263130"/>
            <a:ext cx="2101746" cy="7283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기간 및 구 선택 기능</a:t>
            </a:r>
            <a:endParaRPr lang="en-US" altLang="ko-KR" sz="1600" dirty="0">
              <a:solidFill>
                <a:schemeClr val="tx1"/>
              </a:solidFill>
              <a:latin typeface="Pretendard Bold" panose="020B0600000101010101" charset="-127"/>
              <a:ea typeface="Pretendard Bold" panose="020B0600000101010101" charset="-127"/>
            </a:endParaRPr>
          </a:p>
        </p:txBody>
      </p:sp>
      <p:pic>
        <p:nvPicPr>
          <p:cNvPr id="14" name="그림 13">
            <a:extLst>
              <a:ext uri="{FF2B5EF4-FFF2-40B4-BE49-F238E27FC236}">
                <a16:creationId xmlns:a16="http://schemas.microsoft.com/office/drawing/2014/main" id="{764A098B-4693-3E18-CB9E-D37C4B4E18F7}"/>
              </a:ext>
            </a:extLst>
          </p:cNvPr>
          <p:cNvPicPr>
            <a:picLocks noChangeAspect="1"/>
          </p:cNvPicPr>
          <p:nvPr/>
        </p:nvPicPr>
        <p:blipFill>
          <a:blip r:embed="rId6"/>
          <a:stretch>
            <a:fillRect/>
          </a:stretch>
        </p:blipFill>
        <p:spPr>
          <a:xfrm>
            <a:off x="9597450" y="4132073"/>
            <a:ext cx="5189100" cy="3983227"/>
          </a:xfrm>
          <a:prstGeom prst="rect">
            <a:avLst/>
          </a:prstGeom>
          <a:ln>
            <a:solidFill>
              <a:schemeClr val="bg1"/>
            </a:solidFill>
          </a:ln>
          <a:effectLst>
            <a:outerShdw blurRad="292100" dist="139700" dir="2700000" algn="tl" rotWithShape="0">
              <a:srgbClr val="333333">
                <a:alpha val="65000"/>
              </a:srgbClr>
            </a:outerShdw>
          </a:effectLst>
        </p:spPr>
      </p:pic>
      <p:sp>
        <p:nvSpPr>
          <p:cNvPr id="16" name="사각형: 둥근 모서리 15">
            <a:extLst>
              <a:ext uri="{FF2B5EF4-FFF2-40B4-BE49-F238E27FC236}">
                <a16:creationId xmlns:a16="http://schemas.microsoft.com/office/drawing/2014/main" id="{BCBC2ECC-8878-8E2D-6737-92916A682107}"/>
              </a:ext>
            </a:extLst>
          </p:cNvPr>
          <p:cNvSpPr/>
          <p:nvPr/>
        </p:nvSpPr>
        <p:spPr>
          <a:xfrm>
            <a:off x="13401844" y="3767882"/>
            <a:ext cx="2371556" cy="728382"/>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특정 구 선택 시 해당 구 </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강조</a:t>
            </a:r>
            <a:endParaRPr lang="en-US" altLang="ko-KR" sz="1600" dirty="0">
              <a:solidFill>
                <a:schemeClr val="tx1"/>
              </a:solidFill>
              <a:latin typeface="Pretendard Bold" panose="020B0600000101010101" charset="-127"/>
              <a:ea typeface="Pretendard Bold" panose="020B0600000101010101" charset="-127"/>
            </a:endParaRPr>
          </a:p>
        </p:txBody>
      </p:sp>
      <p:sp>
        <p:nvSpPr>
          <p:cNvPr id="7" name="화살표: 오른쪽 6">
            <a:extLst>
              <a:ext uri="{FF2B5EF4-FFF2-40B4-BE49-F238E27FC236}">
                <a16:creationId xmlns:a16="http://schemas.microsoft.com/office/drawing/2014/main" id="{3DF47FE7-6E98-99B1-8E05-B987A81B1303}"/>
              </a:ext>
            </a:extLst>
          </p:cNvPr>
          <p:cNvSpPr/>
          <p:nvPr/>
        </p:nvSpPr>
        <p:spPr>
          <a:xfrm>
            <a:off x="8441817" y="5829300"/>
            <a:ext cx="897361" cy="728382"/>
          </a:xfrm>
          <a:prstGeom prst="rightArrow">
            <a:avLst/>
          </a:prstGeom>
          <a:solidFill>
            <a:schemeClr val="tx2"/>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2AA090B-BB2D-7F76-2BBB-0D2DFDEF7EAD}"/>
              </a:ext>
            </a:extLst>
          </p:cNvPr>
          <p:cNvSpPr/>
          <p:nvPr/>
        </p:nvSpPr>
        <p:spPr>
          <a:xfrm>
            <a:off x="9872578" y="2129548"/>
            <a:ext cx="2362200" cy="575552"/>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화살표 연결선 12">
            <a:extLst>
              <a:ext uri="{FF2B5EF4-FFF2-40B4-BE49-F238E27FC236}">
                <a16:creationId xmlns:a16="http://schemas.microsoft.com/office/drawing/2014/main" id="{14D25800-80BD-259A-D019-218E252FE226}"/>
              </a:ext>
            </a:extLst>
          </p:cNvPr>
          <p:cNvCxnSpPr/>
          <p:nvPr/>
        </p:nvCxnSpPr>
        <p:spPr>
          <a:xfrm>
            <a:off x="12234778" y="2428010"/>
            <a:ext cx="8382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93542BAC-77C6-5F58-80C9-0A1DA11570D2}"/>
              </a:ext>
            </a:extLst>
          </p:cNvPr>
          <p:cNvCxnSpPr>
            <a:cxnSpLocks/>
          </p:cNvCxnSpPr>
          <p:nvPr/>
        </p:nvCxnSpPr>
        <p:spPr>
          <a:xfrm flipH="1">
            <a:off x="14018188" y="3141122"/>
            <a:ext cx="504313" cy="5919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216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C080483C-6B40-6C98-D3D6-D23063FD703E}"/>
            </a:ext>
          </a:extLst>
        </p:cNvPr>
        <p:cNvGrpSpPr/>
        <p:nvPr/>
      </p:nvGrpSpPr>
      <p:grpSpPr>
        <a:xfrm>
          <a:off x="0" y="0"/>
          <a:ext cx="0" cy="0"/>
          <a:chOff x="0" y="0"/>
          <a:chExt cx="0" cy="0"/>
        </a:xfrm>
      </p:grpSpPr>
      <p:pic>
        <p:nvPicPr>
          <p:cNvPr id="13" name="그림 12">
            <a:extLst>
              <a:ext uri="{FF2B5EF4-FFF2-40B4-BE49-F238E27FC236}">
                <a16:creationId xmlns:a16="http://schemas.microsoft.com/office/drawing/2014/main" id="{F33060A0-6F63-61C5-D28D-99DA5856A5C8}"/>
              </a:ext>
            </a:extLst>
          </p:cNvPr>
          <p:cNvPicPr>
            <a:picLocks noChangeAspect="1"/>
          </p:cNvPicPr>
          <p:nvPr/>
        </p:nvPicPr>
        <p:blipFill>
          <a:blip r:embed="rId2"/>
          <a:stretch>
            <a:fillRect/>
          </a:stretch>
        </p:blipFill>
        <p:spPr>
          <a:xfrm>
            <a:off x="13546769" y="4583654"/>
            <a:ext cx="2503994" cy="2801186"/>
          </a:xfrm>
          <a:prstGeom prst="rect">
            <a:avLst/>
          </a:prstGeom>
          <a:ln>
            <a:noFill/>
          </a:ln>
          <a:effectLst>
            <a:outerShdw blurRad="292100" dist="139700" dir="2700000" algn="tl" rotWithShape="0">
              <a:srgbClr val="333333">
                <a:alpha val="65000"/>
              </a:srgbClr>
            </a:outerShdw>
          </a:effectLst>
        </p:spPr>
      </p:pic>
      <p:sp>
        <p:nvSpPr>
          <p:cNvPr id="15" name="타원 14">
            <a:extLst>
              <a:ext uri="{FF2B5EF4-FFF2-40B4-BE49-F238E27FC236}">
                <a16:creationId xmlns:a16="http://schemas.microsoft.com/office/drawing/2014/main" id="{FBF5A91A-0EC1-041C-EC7F-A3A4E70C2CA4}"/>
              </a:ext>
            </a:extLst>
          </p:cNvPr>
          <p:cNvSpPr/>
          <p:nvPr/>
        </p:nvSpPr>
        <p:spPr>
          <a:xfrm>
            <a:off x="13546769" y="5190497"/>
            <a:ext cx="2372806" cy="22860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F7B773F6-EE2F-2DDC-65CB-50E4598FFBFB}"/>
              </a:ext>
            </a:extLst>
          </p:cNvPr>
          <p:cNvPicPr>
            <a:picLocks noChangeAspect="1"/>
          </p:cNvPicPr>
          <p:nvPr/>
        </p:nvPicPr>
        <p:blipFill>
          <a:blip r:embed="rId3"/>
          <a:stretch>
            <a:fillRect/>
          </a:stretch>
        </p:blipFill>
        <p:spPr>
          <a:xfrm>
            <a:off x="2780125" y="1991700"/>
            <a:ext cx="9776564" cy="6580800"/>
          </a:xfrm>
          <a:prstGeom prst="rect">
            <a:avLst/>
          </a:prstGeom>
        </p:spPr>
      </p:pic>
      <p:pic>
        <p:nvPicPr>
          <p:cNvPr id="2" name="Picture 2">
            <a:extLst>
              <a:ext uri="{FF2B5EF4-FFF2-40B4-BE49-F238E27FC236}">
                <a16:creationId xmlns:a16="http://schemas.microsoft.com/office/drawing/2014/main" id="{FDDCDAEB-AF27-86DE-CE8F-755B87F79E3B}"/>
              </a:ext>
            </a:extLst>
          </p:cNvPr>
          <p:cNvPicPr>
            <a:picLocks noChangeAspect="1"/>
          </p:cNvPicPr>
          <p:nvPr/>
        </p:nvPicPr>
        <p:blipFill>
          <a:blip r:embed="rId4"/>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D26BD9B9-A9AD-B593-1675-83076BC82309}"/>
              </a:ext>
            </a:extLst>
          </p:cNvPr>
          <p:cNvPicPr>
            <a:picLocks noChangeAspect="1"/>
          </p:cNvPicPr>
          <p:nvPr/>
        </p:nvPicPr>
        <p:blipFill>
          <a:blip r:embed="rId4"/>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5DB2E37-4E8F-C36E-42A7-B90CE6D4B85E}"/>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상세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기능</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통계</a:t>
            </a:r>
            <a:r>
              <a:rPr lang="ko-KR" altLang="en-US" sz="4000" dirty="0">
                <a:latin typeface="G마켓 산스 TTF Bold" panose="02000000000000000000" pitchFamily="2" charset="-127"/>
                <a:ea typeface="G마켓 산스 TTF Bold" panose="02000000000000000000" pitchFamily="2" charset="-127"/>
              </a:rPr>
              <a:t> </a:t>
            </a:r>
          </a:p>
          <a:p>
            <a:pPr lvl="0" algn="l">
              <a:lnSpc>
                <a:spcPct val="116199"/>
              </a:lnSpc>
            </a:pPr>
            <a:endParaRPr lang="ko-KR" sz="2300" b="0" i="0" u="none" strike="noStrike" dirty="0">
              <a:solidFill>
                <a:srgbClr val="11359A"/>
              </a:solidFill>
              <a:ea typeface="Pretendard Bold"/>
            </a:endParaRPr>
          </a:p>
        </p:txBody>
      </p:sp>
      <p:cxnSp>
        <p:nvCxnSpPr>
          <p:cNvPr id="18" name="직선 화살표 연결선 17">
            <a:extLst>
              <a:ext uri="{FF2B5EF4-FFF2-40B4-BE49-F238E27FC236}">
                <a16:creationId xmlns:a16="http://schemas.microsoft.com/office/drawing/2014/main" id="{C7169B2B-612F-5972-E4F1-3867EC51C40C}"/>
              </a:ext>
            </a:extLst>
          </p:cNvPr>
          <p:cNvCxnSpPr>
            <a:cxnSpLocks/>
            <a:stCxn id="20" idx="1"/>
          </p:cNvCxnSpPr>
          <p:nvPr/>
        </p:nvCxnSpPr>
        <p:spPr>
          <a:xfrm flipH="1" flipV="1">
            <a:off x="6492439" y="7030285"/>
            <a:ext cx="6410094" cy="35455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타원 18">
            <a:extLst>
              <a:ext uri="{FF2B5EF4-FFF2-40B4-BE49-F238E27FC236}">
                <a16:creationId xmlns:a16="http://schemas.microsoft.com/office/drawing/2014/main" id="{208592F9-1FB1-E218-785E-CFA0C2FBF128}"/>
              </a:ext>
            </a:extLst>
          </p:cNvPr>
          <p:cNvSpPr/>
          <p:nvPr/>
        </p:nvSpPr>
        <p:spPr>
          <a:xfrm>
            <a:off x="5882839" y="6829425"/>
            <a:ext cx="609600" cy="404307"/>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31A908D3-FC2A-CE8D-9A27-8BACB7DE9B8C}"/>
              </a:ext>
            </a:extLst>
          </p:cNvPr>
          <p:cNvSpPr/>
          <p:nvPr/>
        </p:nvSpPr>
        <p:spPr>
          <a:xfrm>
            <a:off x="12902533" y="7030285"/>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특정 동 선택 시</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표 및 그래프 강조 효과</a:t>
            </a:r>
            <a:endParaRPr lang="en-US" altLang="ko-KR" sz="1600" dirty="0">
              <a:solidFill>
                <a:schemeClr val="tx1"/>
              </a:solidFill>
              <a:latin typeface="Pretendard Bold" panose="020B0600000101010101" charset="-127"/>
              <a:ea typeface="Pretendard Bold" panose="020B0600000101010101" charset="-127"/>
            </a:endParaRPr>
          </a:p>
        </p:txBody>
      </p:sp>
      <p:sp>
        <p:nvSpPr>
          <p:cNvPr id="6" name="직사각형 5">
            <a:extLst>
              <a:ext uri="{FF2B5EF4-FFF2-40B4-BE49-F238E27FC236}">
                <a16:creationId xmlns:a16="http://schemas.microsoft.com/office/drawing/2014/main" id="{494E6169-1CE5-2C6A-DFD6-D36A681C9524}"/>
              </a:ext>
            </a:extLst>
          </p:cNvPr>
          <p:cNvSpPr/>
          <p:nvPr/>
        </p:nvSpPr>
        <p:spPr>
          <a:xfrm>
            <a:off x="9361973" y="5862633"/>
            <a:ext cx="2756567" cy="3584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9816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3387D523-8718-43F2-1089-F19B5BD3DBE3}"/>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FDEB27EE-BBF4-D718-45CF-4125A6C3225F}"/>
              </a:ext>
            </a:extLst>
          </p:cNvPr>
          <p:cNvPicPr>
            <a:picLocks noChangeAspect="1"/>
          </p:cNvPicPr>
          <p:nvPr/>
        </p:nvPicPr>
        <p:blipFill>
          <a:blip r:embed="rId2"/>
          <a:stretch>
            <a:fillRect/>
          </a:stretch>
        </p:blipFill>
        <p:spPr>
          <a:xfrm>
            <a:off x="2767933" y="2013527"/>
            <a:ext cx="9788400" cy="6581354"/>
          </a:xfrm>
          <a:prstGeom prst="rect">
            <a:avLst/>
          </a:prstGeom>
        </p:spPr>
      </p:pic>
      <p:pic>
        <p:nvPicPr>
          <p:cNvPr id="2" name="Picture 2">
            <a:extLst>
              <a:ext uri="{FF2B5EF4-FFF2-40B4-BE49-F238E27FC236}">
                <a16:creationId xmlns:a16="http://schemas.microsoft.com/office/drawing/2014/main" id="{B10F6F36-D5BC-5945-B138-BADC9A00B274}"/>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84F681DD-AED9-851F-E4EF-7D43AC93224B}"/>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7D83874B-0993-CAFB-9959-9BBBC9EACC9C}"/>
              </a:ext>
            </a:extLst>
          </p:cNvPr>
          <p:cNvSpPr txBox="1"/>
          <p:nvPr/>
        </p:nvSpPr>
        <p:spPr>
          <a:xfrm>
            <a:off x="812800" y="571500"/>
            <a:ext cx="6591300" cy="406400"/>
          </a:xfrm>
          <a:prstGeom prst="rect">
            <a:avLst/>
          </a:prstGeom>
        </p:spPr>
        <p:txBody>
          <a:bodyPr lIns="0" tIns="0" rIns="0" bIns="0" rtlCol="0" anchor="t"/>
          <a:lstStyle/>
          <a:p>
            <a:pPr lvl="0">
              <a:lnSpc>
                <a:spcPct val="116199"/>
              </a:lnSpc>
            </a:pPr>
            <a:r>
              <a:rPr lang="ko-KR" altLang="ko-KR" sz="2300" dirty="0">
                <a:solidFill>
                  <a:srgbClr val="11359A"/>
                </a:solidFill>
                <a:ea typeface="Pretendard Bold"/>
              </a:rPr>
              <a:t>진행</a:t>
            </a:r>
            <a:r>
              <a:rPr lang="en-US" altLang="ko-KR" sz="2300" dirty="0">
                <a:solidFill>
                  <a:srgbClr val="11359A"/>
                </a:solidFill>
                <a:latin typeface="Pretendard Bold"/>
              </a:rPr>
              <a:t> </a:t>
            </a:r>
            <a:r>
              <a:rPr lang="ko-KR" altLang="ko-KR" sz="2300" dirty="0">
                <a:solidFill>
                  <a:srgbClr val="11359A"/>
                </a:solidFill>
                <a:ea typeface="Pretendard Bold"/>
              </a:rPr>
              <a:t>및</a:t>
            </a:r>
            <a:r>
              <a:rPr lang="en-US" altLang="ko-KR" sz="2300" dirty="0">
                <a:solidFill>
                  <a:srgbClr val="11359A"/>
                </a:solidFill>
                <a:latin typeface="Pretendard Bold"/>
              </a:rPr>
              <a:t> </a:t>
            </a:r>
            <a:r>
              <a:rPr lang="ko-KR" altLang="ko-KR" sz="2300" dirty="0">
                <a:solidFill>
                  <a:srgbClr val="11359A"/>
                </a:solidFill>
                <a:ea typeface="Pretendard Bold"/>
              </a:rPr>
              <a:t>결과</a:t>
            </a:r>
            <a:r>
              <a:rPr lang="en-US" altLang="ko-KR" sz="2300" dirty="0">
                <a:solidFill>
                  <a:srgbClr val="11359A"/>
                </a:solidFill>
                <a:latin typeface="Pretendard Bold"/>
              </a:rPr>
              <a:t> - </a:t>
            </a:r>
            <a:r>
              <a:rPr lang="ko-KR" altLang="ko-KR" sz="2300" dirty="0">
                <a:solidFill>
                  <a:srgbClr val="11359A"/>
                </a:solidFill>
                <a:ea typeface="Pretendard Bold"/>
              </a:rPr>
              <a:t>상세</a:t>
            </a:r>
            <a:r>
              <a:rPr lang="en-US" altLang="ko-KR" sz="2300" dirty="0">
                <a:solidFill>
                  <a:srgbClr val="11359A"/>
                </a:solidFill>
                <a:latin typeface="Pretendard Bold"/>
              </a:rPr>
              <a:t> </a:t>
            </a:r>
            <a:r>
              <a:rPr lang="ko-KR" altLang="ko-KR" sz="2300" dirty="0">
                <a:solidFill>
                  <a:srgbClr val="11359A"/>
                </a:solidFill>
                <a:ea typeface="Pretendard Bold"/>
              </a:rPr>
              <a:t>기능</a:t>
            </a:r>
            <a:r>
              <a:rPr lang="en-US" altLang="ko-KR" sz="2300" dirty="0">
                <a:solidFill>
                  <a:srgbClr val="11359A"/>
                </a:solidFill>
                <a:latin typeface="Pretendard Bold"/>
              </a:rPr>
              <a:t> </a:t>
            </a:r>
            <a:r>
              <a:rPr lang="ko-KR" altLang="ko-KR" sz="2300" dirty="0">
                <a:solidFill>
                  <a:srgbClr val="11359A"/>
                </a:solidFill>
                <a:ea typeface="Pretendard Bold"/>
              </a:rPr>
              <a:t>설명</a:t>
            </a:r>
            <a:endParaRPr lang="en-US" altLang="ko-KR" sz="2300" dirty="0">
              <a:solidFill>
                <a:srgbClr val="11359A"/>
              </a:solidFill>
              <a:ea typeface="Pretendard Bold"/>
            </a:endParaRPr>
          </a:p>
          <a:p>
            <a:pPr lvl="0" algn="l">
              <a:lnSpc>
                <a:spcPct val="116199"/>
              </a:lnSpc>
            </a:pPr>
            <a:endParaRPr lang="en-US" altLang="ko-KR" sz="2300" dirty="0">
              <a:solidFill>
                <a:srgbClr val="11359A"/>
              </a:solidFill>
              <a:latin typeface="Noto Sans KR" panose="020B0200000000000000" pitchFamily="50" charset="-127"/>
              <a:ea typeface="Noto Sans KR" panose="020B0200000000000000" pitchFamily="50" charset="-127"/>
            </a:endParaRPr>
          </a:p>
          <a:p>
            <a:pPr>
              <a:lnSpc>
                <a:spcPct val="116199"/>
              </a:lnSpc>
            </a:pPr>
            <a:r>
              <a:rPr lang="ko-KR" altLang="en-US" sz="4000" dirty="0">
                <a:latin typeface="Pretendard Bold" panose="020B0600000101010101" charset="-127"/>
                <a:ea typeface="Pretendard Bold" panose="020B0600000101010101" charset="-127"/>
              </a:rPr>
              <a:t>통계</a:t>
            </a:r>
            <a:r>
              <a:rPr lang="ko-KR" altLang="en-US" sz="4000" dirty="0">
                <a:latin typeface="G마켓 산스 TTF Bold" panose="02000000000000000000" pitchFamily="2" charset="-127"/>
                <a:ea typeface="G마켓 산스 TTF Bold" panose="02000000000000000000" pitchFamily="2" charset="-127"/>
              </a:rPr>
              <a:t> </a:t>
            </a:r>
          </a:p>
          <a:p>
            <a:pPr>
              <a:lnSpc>
                <a:spcPct val="116199"/>
              </a:lnSpc>
            </a:pPr>
            <a:endParaRPr lang="ko-KR" altLang="en-US" sz="4000" dirty="0">
              <a:latin typeface="Noto Sans KR" panose="020B0200000000000000" pitchFamily="50" charset="-127"/>
              <a:ea typeface="Noto Sans KR" panose="020B0200000000000000" pitchFamily="50" charset="-127"/>
            </a:endParaRPr>
          </a:p>
          <a:p>
            <a:pPr lvl="0" algn="l">
              <a:lnSpc>
                <a:spcPct val="116199"/>
              </a:lnSpc>
            </a:pPr>
            <a:endParaRPr lang="ko-KR" sz="2300" b="0" i="0" u="none" strike="noStrike" dirty="0">
              <a:solidFill>
                <a:srgbClr val="11359A"/>
              </a:solidFill>
              <a:latin typeface="Noto Sans KR" panose="020B0200000000000000" pitchFamily="50" charset="-127"/>
              <a:ea typeface="Noto Sans KR" panose="020B0200000000000000" pitchFamily="50" charset="-127"/>
            </a:endParaRPr>
          </a:p>
        </p:txBody>
      </p:sp>
      <p:cxnSp>
        <p:nvCxnSpPr>
          <p:cNvPr id="18" name="직선 화살표 연결선 17">
            <a:extLst>
              <a:ext uri="{FF2B5EF4-FFF2-40B4-BE49-F238E27FC236}">
                <a16:creationId xmlns:a16="http://schemas.microsoft.com/office/drawing/2014/main" id="{7722E2DB-2870-D007-23A8-415577103E8F}"/>
              </a:ext>
            </a:extLst>
          </p:cNvPr>
          <p:cNvCxnSpPr>
            <a:cxnSpLocks/>
            <a:stCxn id="20" idx="1"/>
          </p:cNvCxnSpPr>
          <p:nvPr/>
        </p:nvCxnSpPr>
        <p:spPr>
          <a:xfrm flipH="1">
            <a:off x="6389357" y="6843384"/>
            <a:ext cx="6741776" cy="13104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타원 18">
            <a:extLst>
              <a:ext uri="{FF2B5EF4-FFF2-40B4-BE49-F238E27FC236}">
                <a16:creationId xmlns:a16="http://schemas.microsoft.com/office/drawing/2014/main" id="{DFB0C753-64D6-FF88-4549-8F463E29F048}"/>
              </a:ext>
            </a:extLst>
          </p:cNvPr>
          <p:cNvSpPr/>
          <p:nvPr/>
        </p:nvSpPr>
        <p:spPr>
          <a:xfrm>
            <a:off x="5784980" y="6772272"/>
            <a:ext cx="609600" cy="404307"/>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20" name="사각형: 둥근 모서리 19">
            <a:extLst>
              <a:ext uri="{FF2B5EF4-FFF2-40B4-BE49-F238E27FC236}">
                <a16:creationId xmlns:a16="http://schemas.microsoft.com/office/drawing/2014/main" id="{137CE292-D334-CB8A-2B90-523884252A75}"/>
              </a:ext>
            </a:extLst>
          </p:cNvPr>
          <p:cNvSpPr/>
          <p:nvPr/>
        </p:nvSpPr>
        <p:spPr>
          <a:xfrm>
            <a:off x="13131133" y="6488829"/>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특정 동 선택 시</a:t>
            </a:r>
            <a:br>
              <a:rPr lang="en-US" altLang="ko-KR" sz="1600" dirty="0">
                <a:solidFill>
                  <a:schemeClr val="tx1"/>
                </a:solidFill>
                <a:latin typeface="Pretendard Bold" panose="020B0600000101010101" charset="-127"/>
                <a:ea typeface="Pretendard Bold" panose="020B0600000101010101" charset="-127"/>
              </a:rPr>
            </a:br>
            <a:r>
              <a:rPr lang="ko-KR" altLang="en-US" sz="1600" dirty="0">
                <a:solidFill>
                  <a:schemeClr val="tx1"/>
                </a:solidFill>
                <a:latin typeface="Pretendard Bold" panose="020B0600000101010101" charset="-127"/>
                <a:ea typeface="Pretendard Bold" panose="020B0600000101010101" charset="-127"/>
              </a:rPr>
              <a:t>표 및 그래프 강조 효과</a:t>
            </a:r>
            <a:endParaRPr lang="en-US" altLang="ko-KR" sz="1600" dirty="0">
              <a:solidFill>
                <a:schemeClr val="tx1"/>
              </a:solidFill>
              <a:latin typeface="Pretendard Bold" panose="020B0600000101010101" charset="-127"/>
              <a:ea typeface="Pretendard Bold" panose="020B0600000101010101" charset="-127"/>
            </a:endParaRPr>
          </a:p>
        </p:txBody>
      </p:sp>
      <p:sp>
        <p:nvSpPr>
          <p:cNvPr id="9" name="타원 8">
            <a:extLst>
              <a:ext uri="{FF2B5EF4-FFF2-40B4-BE49-F238E27FC236}">
                <a16:creationId xmlns:a16="http://schemas.microsoft.com/office/drawing/2014/main" id="{0FB780E1-055E-492D-57A7-D3BA4794EF3E}"/>
              </a:ext>
            </a:extLst>
          </p:cNvPr>
          <p:cNvSpPr/>
          <p:nvPr/>
        </p:nvSpPr>
        <p:spPr>
          <a:xfrm>
            <a:off x="9321133" y="5935980"/>
            <a:ext cx="2398863" cy="251460"/>
          </a:xfrm>
          <a:prstGeom prst="ellipse">
            <a:avLst/>
          </a:prstGeom>
          <a:noFill/>
          <a:ln w="254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b="1" dirty="0">
              <a:latin typeface="Noto Sans KR" panose="020B0200000000000000" pitchFamily="50" charset="-127"/>
              <a:ea typeface="Noto Sans KR" panose="020B0200000000000000" pitchFamily="50" charset="-127"/>
            </a:endParaRPr>
          </a:p>
        </p:txBody>
      </p:sp>
      <p:sp>
        <p:nvSpPr>
          <p:cNvPr id="8" name="화살표: 오른쪽 7">
            <a:extLst>
              <a:ext uri="{FF2B5EF4-FFF2-40B4-BE49-F238E27FC236}">
                <a16:creationId xmlns:a16="http://schemas.microsoft.com/office/drawing/2014/main" id="{A810C5DD-4C86-FF0F-C161-86891D50A31D}"/>
              </a:ext>
            </a:extLst>
          </p:cNvPr>
          <p:cNvSpPr/>
          <p:nvPr/>
        </p:nvSpPr>
        <p:spPr>
          <a:xfrm rot="10800000">
            <a:off x="4151375" y="4138611"/>
            <a:ext cx="455199" cy="35093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10" name="사각형: 둥근 모서리 9">
            <a:extLst>
              <a:ext uri="{FF2B5EF4-FFF2-40B4-BE49-F238E27FC236}">
                <a16:creationId xmlns:a16="http://schemas.microsoft.com/office/drawing/2014/main" id="{94BF3E60-78FA-2F2E-69D9-F4A21E60D5FC}"/>
              </a:ext>
            </a:extLst>
          </p:cNvPr>
          <p:cNvSpPr/>
          <p:nvPr/>
        </p:nvSpPr>
        <p:spPr>
          <a:xfrm>
            <a:off x="4672933" y="3958139"/>
            <a:ext cx="2337467" cy="70910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600" dirty="0">
                <a:solidFill>
                  <a:schemeClr val="tx1"/>
                </a:solidFill>
                <a:latin typeface="Pretendard Bold" panose="020B0600000101010101" charset="-127"/>
                <a:ea typeface="Pretendard Bold" panose="020B0600000101010101" charset="-127"/>
              </a:rPr>
              <a:t>지역별 빈도 선택 시</a:t>
            </a:r>
            <a:endParaRPr lang="en-US" altLang="ko-KR" sz="1600" dirty="0">
              <a:solidFill>
                <a:schemeClr val="tx1"/>
              </a:solidFill>
              <a:latin typeface="Pretendard Bold" panose="020B0600000101010101" charset="-127"/>
              <a:ea typeface="Pretendard Bold" panose="020B0600000101010101" charset="-127"/>
            </a:endParaRPr>
          </a:p>
          <a:p>
            <a:pPr algn="ctr"/>
            <a:r>
              <a:rPr lang="ko-KR" altLang="en-US" sz="1600" dirty="0">
                <a:solidFill>
                  <a:schemeClr val="tx1"/>
                </a:solidFill>
                <a:latin typeface="Pretendard Bold" panose="020B0600000101010101" charset="-127"/>
                <a:ea typeface="Pretendard Bold" panose="020B0600000101010101" charset="-127"/>
              </a:rPr>
              <a:t>현황을 명암으로 표현</a:t>
            </a:r>
            <a:endParaRPr lang="en-US" altLang="ko-KR" sz="1600" dirty="0">
              <a:solidFill>
                <a:schemeClr val="tx1"/>
              </a:solidFill>
              <a:latin typeface="Pretendard Bold" panose="020B0600000101010101" charset="-127"/>
              <a:ea typeface="Pretendard Bold" panose="020B0600000101010101" charset="-127"/>
            </a:endParaRPr>
          </a:p>
        </p:txBody>
      </p:sp>
      <p:cxnSp>
        <p:nvCxnSpPr>
          <p:cNvPr id="11" name="직선 화살표 연결선 10">
            <a:extLst>
              <a:ext uri="{FF2B5EF4-FFF2-40B4-BE49-F238E27FC236}">
                <a16:creationId xmlns:a16="http://schemas.microsoft.com/office/drawing/2014/main" id="{57131888-3918-12B6-DB1E-4CEA266FED6C}"/>
              </a:ext>
            </a:extLst>
          </p:cNvPr>
          <p:cNvCxnSpPr>
            <a:cxnSpLocks/>
            <a:stCxn id="20" idx="1"/>
            <a:endCxn id="9" idx="6"/>
          </p:cNvCxnSpPr>
          <p:nvPr/>
        </p:nvCxnSpPr>
        <p:spPr>
          <a:xfrm flipH="1" flipV="1">
            <a:off x="11719996" y="6061710"/>
            <a:ext cx="1411137" cy="78167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59485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88031BD-18FD-FB6F-6FA8-906362C0BED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3B24811D-7D91-5EB0-2EFD-F3716D67665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ABF82A8E-E3DD-6363-00FE-B652E3D0C0C4}"/>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6E890FA-AD18-E933-A3A9-8A24E3A48A2A}"/>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a:t>
            </a:r>
            <a:r>
              <a:rPr lang="en-US" sz="2300" dirty="0">
                <a:solidFill>
                  <a:srgbClr val="11359A"/>
                </a:solidFill>
                <a:latin typeface="Pretendard Bold"/>
              </a:rPr>
              <a:t>- </a:t>
            </a:r>
            <a:r>
              <a:rPr lang="ko-KR" altLang="en-US" sz="2300" dirty="0">
                <a:solidFill>
                  <a:srgbClr val="11359A"/>
                </a:solidFill>
                <a:latin typeface="Pretendard Bold"/>
                <a:ea typeface="Pretendard Bold"/>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차량 주</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정차</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15" name="그림 14">
            <a:extLst>
              <a:ext uri="{FF2B5EF4-FFF2-40B4-BE49-F238E27FC236}">
                <a16:creationId xmlns:a16="http://schemas.microsoft.com/office/drawing/2014/main" id="{2B5B8D18-E53B-F2C8-6A40-78B1557A8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4309" y="3771900"/>
            <a:ext cx="6743700" cy="1790700"/>
          </a:xfrm>
          <a:prstGeom prst="rect">
            <a:avLst/>
          </a:prstGeom>
          <a:effectLst>
            <a:outerShdw blurRad="50800" dist="38100" dir="2700000" algn="tl" rotWithShape="0">
              <a:prstClr val="black">
                <a:alpha val="40000"/>
              </a:prstClr>
            </a:outerShdw>
          </a:effectLst>
        </p:spPr>
      </p:pic>
      <p:pic>
        <p:nvPicPr>
          <p:cNvPr id="17" name="그림 16">
            <a:extLst>
              <a:ext uri="{FF2B5EF4-FFF2-40B4-BE49-F238E27FC236}">
                <a16:creationId xmlns:a16="http://schemas.microsoft.com/office/drawing/2014/main" id="{9EC7C291-8D8E-2937-FFCB-E5725BDD62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4309" y="2937528"/>
            <a:ext cx="1511300" cy="566738"/>
          </a:xfrm>
          <a:prstGeom prst="rect">
            <a:avLst/>
          </a:prstGeom>
        </p:spPr>
      </p:pic>
      <p:pic>
        <p:nvPicPr>
          <p:cNvPr id="19" name="그림 18">
            <a:extLst>
              <a:ext uri="{FF2B5EF4-FFF2-40B4-BE49-F238E27FC236}">
                <a16:creationId xmlns:a16="http://schemas.microsoft.com/office/drawing/2014/main" id="{41667624-736E-3025-FEA6-BA3CFA830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4309" y="5801099"/>
            <a:ext cx="7315200" cy="2447925"/>
          </a:xfrm>
          <a:prstGeom prst="rect">
            <a:avLst/>
          </a:prstGeom>
          <a:effectLst>
            <a:outerShdw blurRad="50800" dist="38100" dir="2700000" algn="tl" rotWithShape="0">
              <a:prstClr val="black">
                <a:alpha val="40000"/>
              </a:prstClr>
            </a:outerShdw>
          </a:effectLst>
        </p:spPr>
      </p:pic>
      <p:pic>
        <p:nvPicPr>
          <p:cNvPr id="21" name="그림 20">
            <a:extLst>
              <a:ext uri="{FF2B5EF4-FFF2-40B4-BE49-F238E27FC236}">
                <a16:creationId xmlns:a16="http://schemas.microsoft.com/office/drawing/2014/main" id="{60D3387A-CD1B-F596-134B-9275C0E239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5801099"/>
            <a:ext cx="2819400" cy="1438275"/>
          </a:xfrm>
          <a:prstGeom prst="rect">
            <a:avLst/>
          </a:prstGeom>
          <a:effectLst>
            <a:outerShdw blurRad="50800" dist="38100" dir="2700000" algn="tl" rotWithShape="0">
              <a:prstClr val="black">
                <a:alpha val="40000"/>
              </a:prstClr>
            </a:outerShdw>
          </a:effectLst>
        </p:spPr>
      </p:pic>
      <p:pic>
        <p:nvPicPr>
          <p:cNvPr id="23" name="그림 22">
            <a:extLst>
              <a:ext uri="{FF2B5EF4-FFF2-40B4-BE49-F238E27FC236}">
                <a16:creationId xmlns:a16="http://schemas.microsoft.com/office/drawing/2014/main" id="{F4C446CA-F616-0545-0F11-12452A1AC2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00" y="6810749"/>
            <a:ext cx="2990850" cy="1438275"/>
          </a:xfrm>
          <a:prstGeom prst="rect">
            <a:avLst/>
          </a:prstGeom>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64EA8792-4778-6D7F-732A-E4352851D2EB}"/>
              </a:ext>
            </a:extLst>
          </p:cNvPr>
          <p:cNvSpPr txBox="1"/>
          <p:nvPr/>
        </p:nvSpPr>
        <p:spPr>
          <a:xfrm>
            <a:off x="9525000" y="2957699"/>
            <a:ext cx="6743700" cy="1631216"/>
          </a:xfrm>
          <a:prstGeom prst="rect">
            <a:avLst/>
          </a:prstGeom>
          <a:noFill/>
        </p:spPr>
        <p:txBody>
          <a:bodyPr wrap="square" rtlCol="0">
            <a:spAutoFit/>
          </a:bodyPr>
          <a:lstStyle/>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차량 주</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정차 버튼 클릭 시 차량 위치를 랜덤으로 생성 후</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차량의 불법 </a:t>
            </a:r>
            <a:r>
              <a:rPr lang="ko-KR" altLang="en-US" sz="2000" dirty="0" err="1">
                <a:latin typeface="Pretendard Bold" panose="020B0600000101010101" charset="-127"/>
                <a:ea typeface="Pretendard Bold" panose="020B0600000101010101" charset="-127"/>
              </a:rPr>
              <a:t>주정차</a:t>
            </a:r>
            <a:r>
              <a:rPr lang="ko-KR" altLang="en-US" sz="2000" dirty="0">
                <a:latin typeface="Pretendard Bold" panose="020B0600000101010101" charset="-127"/>
                <a:ea typeface="Pretendard Bold" panose="020B0600000101010101" charset="-127"/>
              </a:rPr>
              <a:t> 여부를 판별</a:t>
            </a:r>
            <a:r>
              <a:rPr lang="en-US" altLang="ko-KR" sz="20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차량이 단속 </a:t>
            </a:r>
            <a:r>
              <a:rPr lang="en-US" altLang="ko-KR" sz="2000" dirty="0">
                <a:latin typeface="Pretendard Bold" panose="020B0600000101010101" charset="-127"/>
                <a:ea typeface="Pretendard Bold" panose="020B0600000101010101" charset="-127"/>
              </a:rPr>
              <a:t>CCTV </a:t>
            </a:r>
            <a:r>
              <a:rPr lang="ko-KR" altLang="en-US" sz="2000" dirty="0">
                <a:latin typeface="Pretendard Bold" panose="020B0600000101010101" charset="-127"/>
                <a:ea typeface="Pretendard Bold" panose="020B0600000101010101" charset="-127"/>
              </a:rPr>
              <a:t>근방 </a:t>
            </a:r>
            <a:r>
              <a:rPr lang="en-US" altLang="ko-KR" sz="2000" dirty="0">
                <a:latin typeface="Pretendard Bold" panose="020B0600000101010101" charset="-127"/>
                <a:ea typeface="Pretendard Bold" panose="020B0600000101010101" charset="-127"/>
              </a:rPr>
              <a:t>100m</a:t>
            </a:r>
            <a:r>
              <a:rPr lang="ko-KR" altLang="en-US" sz="2000" dirty="0">
                <a:latin typeface="Pretendard Bold" panose="020B0600000101010101" charset="-127"/>
                <a:ea typeface="Pretendard Bold" panose="020B0600000101010101" charset="-127"/>
              </a:rPr>
              <a:t>에 있을 경우</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동시에</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주변 </a:t>
            </a:r>
            <a:r>
              <a:rPr lang="en-US" altLang="ko-KR" sz="2000" dirty="0">
                <a:latin typeface="Pretendard Bold" panose="020B0600000101010101" charset="-127"/>
                <a:ea typeface="Pretendard Bold" panose="020B0600000101010101" charset="-127"/>
              </a:rPr>
              <a:t>50m </a:t>
            </a:r>
            <a:r>
              <a:rPr lang="ko-KR" altLang="en-US" sz="2000" dirty="0">
                <a:latin typeface="Pretendard Bold" panose="020B0600000101010101" charset="-127"/>
                <a:ea typeface="Pretendard Bold" panose="020B0600000101010101" charset="-127"/>
              </a:rPr>
              <a:t>이내에</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주차장이 존재하지 않을 경우 불법 주정차로 가정</a:t>
            </a:r>
            <a:r>
              <a:rPr lang="en-US" altLang="ko-KR" sz="2000" dirty="0">
                <a:latin typeface="Pretendard Bold" panose="020B0600000101010101" charset="-127"/>
                <a:ea typeface="Pretendard Bold" panose="020B0600000101010101" charset="-127"/>
              </a:rPr>
              <a:t>.</a:t>
            </a:r>
          </a:p>
        </p:txBody>
      </p:sp>
    </p:spTree>
    <p:extLst>
      <p:ext uri="{BB962C8B-B14F-4D97-AF65-F5344CB8AC3E}">
        <p14:creationId xmlns:p14="http://schemas.microsoft.com/office/powerpoint/2010/main" val="3174021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7BE96B9F-4572-459F-22F7-1BD8F8A784E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33908BE-C62F-C26D-01E3-D49CD8FC697E}"/>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039954F0-7C8D-D915-F6BC-3BD1AAA92627}"/>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4EEF41E8-14BC-517A-1846-585139F284D6}"/>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dirty="0">
                <a:solidFill>
                  <a:srgbClr val="11359A"/>
                </a:solidFill>
                <a:latin typeface="Pretendard Bold"/>
                <a:ea typeface="Pretendard Bold"/>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인근 주차장 표시</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sp>
        <p:nvSpPr>
          <p:cNvPr id="24" name="TextBox 23">
            <a:extLst>
              <a:ext uri="{FF2B5EF4-FFF2-40B4-BE49-F238E27FC236}">
                <a16:creationId xmlns:a16="http://schemas.microsoft.com/office/drawing/2014/main" id="{CFBBEE13-E1C8-36BF-5798-3161AF7CCE31}"/>
              </a:ext>
            </a:extLst>
          </p:cNvPr>
          <p:cNvSpPr txBox="1"/>
          <p:nvPr/>
        </p:nvSpPr>
        <p:spPr>
          <a:xfrm>
            <a:off x="9525000" y="2957699"/>
            <a:ext cx="6743700" cy="1631216"/>
          </a:xfrm>
          <a:prstGeom prst="rect">
            <a:avLst/>
          </a:prstGeom>
          <a:noFill/>
        </p:spPr>
        <p:txBody>
          <a:bodyPr wrap="square" rtlCol="0">
            <a:spAutoFit/>
          </a:bodyPr>
          <a:lstStyle/>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차량 주</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정차 버튼 클릭으로 생성된 차량 위치를 기준으로 하여</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기본값</a:t>
            </a:r>
            <a:r>
              <a:rPr lang="en-US" altLang="ko-KR" sz="2000" dirty="0">
                <a:latin typeface="Pretendard Bold" panose="020B0600000101010101" charset="-127"/>
                <a:ea typeface="Pretendard Bold" panose="020B0600000101010101" charset="-127"/>
              </a:rPr>
              <a:t>(1km) </a:t>
            </a:r>
            <a:r>
              <a:rPr lang="ko-KR" altLang="en-US" sz="2000" dirty="0">
                <a:latin typeface="Pretendard Bold" panose="020B0600000101010101" charset="-127"/>
                <a:ea typeface="Pretendard Bold" panose="020B0600000101010101" charset="-127"/>
              </a:rPr>
              <a:t>혹은 설정한 거리를 통해 주변의 주차장을 표시</a:t>
            </a:r>
            <a:r>
              <a:rPr lang="en-US" altLang="ko-KR" sz="2000"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해당 주차장에 대한 마커 표시와 함께 간단한 정보 오버레이도 표시되도록 설정</a:t>
            </a:r>
            <a:r>
              <a:rPr lang="en-US" altLang="ko-KR" sz="2000" dirty="0">
                <a:latin typeface="Pretendard Bold" panose="020B0600000101010101" charset="-127"/>
                <a:ea typeface="Pretendard Bold" panose="020B0600000101010101" charset="-127"/>
              </a:rPr>
              <a:t>.</a:t>
            </a:r>
          </a:p>
        </p:txBody>
      </p:sp>
      <p:pic>
        <p:nvPicPr>
          <p:cNvPr id="8" name="그림 7">
            <a:extLst>
              <a:ext uri="{FF2B5EF4-FFF2-40B4-BE49-F238E27FC236}">
                <a16:creationId xmlns:a16="http://schemas.microsoft.com/office/drawing/2014/main" id="{16BC1307-C057-C053-F9DB-B18128B74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253129"/>
            <a:ext cx="8496302" cy="5126953"/>
          </a:xfrm>
          <a:prstGeom prst="rect">
            <a:avLst/>
          </a:prstGeom>
          <a:ln>
            <a:solidFill>
              <a:schemeClr val="bg1"/>
            </a:solidFill>
          </a:ln>
          <a:effectLst>
            <a:outerShdw blurRad="50800" dist="38100" dir="2700000" algn="tl" rotWithShape="0">
              <a:prstClr val="black">
                <a:alpha val="40000"/>
              </a:prstClr>
            </a:outerShdw>
          </a:effectLst>
        </p:spPr>
      </p:pic>
      <p:pic>
        <p:nvPicPr>
          <p:cNvPr id="12" name="그림 11">
            <a:extLst>
              <a:ext uri="{FF2B5EF4-FFF2-40B4-BE49-F238E27FC236}">
                <a16:creationId xmlns:a16="http://schemas.microsoft.com/office/drawing/2014/main" id="{6BD71E1A-E22E-24F5-0AE7-D68BF8C35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200" y="4954117"/>
            <a:ext cx="5359396" cy="3260299"/>
          </a:xfrm>
          <a:prstGeom prst="rect">
            <a:avLst/>
          </a:prstGeom>
          <a:ln>
            <a:solidFill>
              <a:schemeClr val="bg1"/>
            </a:solidFill>
          </a:ln>
          <a:effectLst>
            <a:outerShdw blurRad="50800" dist="38100" dir="2700000" algn="tl" rotWithShape="0">
              <a:prstClr val="black">
                <a:alpha val="40000"/>
              </a:prstClr>
            </a:outerShdw>
          </a:effectLst>
        </p:spPr>
      </p:pic>
      <p:pic>
        <p:nvPicPr>
          <p:cNvPr id="14" name="그림 13">
            <a:extLst>
              <a:ext uri="{FF2B5EF4-FFF2-40B4-BE49-F238E27FC236}">
                <a16:creationId xmlns:a16="http://schemas.microsoft.com/office/drawing/2014/main" id="{54380037-D42D-4619-C2FC-701D5B57BB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7152" y="6555131"/>
            <a:ext cx="5359396" cy="2180976"/>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4373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28BFE5A7-EA46-59F8-2C24-4340559AA56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9BB4A81-DCB5-6C43-C0F4-C3AC8C6D1DE7}"/>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3544E09E-C750-D34B-535D-CD856C51A12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0D47079B-9168-21CD-3463-DDFDCE3965C2}"/>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dirty="0">
                <a:solidFill>
                  <a:srgbClr val="11359A"/>
                </a:solidFill>
                <a:latin typeface="Pretendard Bold"/>
                <a:ea typeface="Pretendard Bold"/>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리스트 출력</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98967C18-5AD8-9891-EE9A-171949D5F2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835" y="2267939"/>
            <a:ext cx="6743700" cy="4264166"/>
          </a:xfrm>
          <a:prstGeom prst="rect">
            <a:avLst/>
          </a:prstGeom>
          <a:ln>
            <a:solidFill>
              <a:schemeClr val="bg1"/>
            </a:solidFill>
          </a:ln>
          <a:effectLst>
            <a:outerShdw blurRad="50800" dist="38100" dir="2700000" algn="tl" rotWithShape="0">
              <a:prstClr val="black">
                <a:alpha val="40000"/>
              </a:prstClr>
            </a:outerShdw>
          </a:effectLst>
        </p:spPr>
      </p:pic>
      <p:pic>
        <p:nvPicPr>
          <p:cNvPr id="14" name="그림 13">
            <a:extLst>
              <a:ext uri="{FF2B5EF4-FFF2-40B4-BE49-F238E27FC236}">
                <a16:creationId xmlns:a16="http://schemas.microsoft.com/office/drawing/2014/main" id="{10ECCA9E-40E0-2B4A-3074-E3D571D059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4388816"/>
            <a:ext cx="7004288" cy="3048089"/>
          </a:xfrm>
          <a:prstGeom prst="rect">
            <a:avLst/>
          </a:prstGeom>
          <a:ln>
            <a:solidFill>
              <a:schemeClr val="bg1"/>
            </a:solidFill>
          </a:ln>
          <a:effectLst>
            <a:outerShdw blurRad="50800" dist="38100" dir="2700000" algn="tl" rotWithShape="0">
              <a:prstClr val="black">
                <a:alpha val="40000"/>
              </a:prstClr>
            </a:outerShdw>
          </a:effectLst>
        </p:spPr>
      </p:pic>
      <p:pic>
        <p:nvPicPr>
          <p:cNvPr id="18" name="그림 17">
            <a:extLst>
              <a:ext uri="{FF2B5EF4-FFF2-40B4-BE49-F238E27FC236}">
                <a16:creationId xmlns:a16="http://schemas.microsoft.com/office/drawing/2014/main" id="{8617F4B5-4927-67AF-60BD-72FA442D1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8200" y="6240010"/>
            <a:ext cx="7004288" cy="2779605"/>
          </a:xfrm>
          <a:prstGeom prst="rect">
            <a:avLst/>
          </a:prstGeom>
          <a:ln>
            <a:solidFill>
              <a:schemeClr val="bg1"/>
            </a:solidFill>
          </a:ln>
          <a:effectLst>
            <a:outerShdw blurRad="50800" dist="38100" dir="2700000" algn="tl" rotWithShape="0">
              <a:prstClr val="black">
                <a:alpha val="40000"/>
              </a:prstClr>
            </a:outerShdw>
          </a:effectLst>
        </p:spPr>
      </p:pic>
      <p:sp>
        <p:nvSpPr>
          <p:cNvPr id="24" name="TextBox 23">
            <a:extLst>
              <a:ext uri="{FF2B5EF4-FFF2-40B4-BE49-F238E27FC236}">
                <a16:creationId xmlns:a16="http://schemas.microsoft.com/office/drawing/2014/main" id="{05D47E05-CC3B-64D3-5F16-1595CE058261}"/>
              </a:ext>
            </a:extLst>
          </p:cNvPr>
          <p:cNvSpPr txBox="1"/>
          <p:nvPr/>
        </p:nvSpPr>
        <p:spPr>
          <a:xfrm>
            <a:off x="9525000" y="2628900"/>
            <a:ext cx="6743700" cy="1323439"/>
          </a:xfrm>
          <a:prstGeom prst="rect">
            <a:avLst/>
          </a:prstGeom>
          <a:noFill/>
        </p:spPr>
        <p:txBody>
          <a:bodyPr wrap="square" rtlCol="0">
            <a:spAutoFit/>
          </a:bodyPr>
          <a:lstStyle/>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주차장 리스트 출력 및 정렬 방식 변경 처리</a:t>
            </a:r>
            <a:r>
              <a:rPr lang="en-US" altLang="ko-KR" sz="2000"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정렬 방식을 이름순과 거리순으로 변경 가능하도록 하여</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거리순 정렬 시 해당 주차장까지의 거리도 출력되도록 설정</a:t>
            </a:r>
            <a:r>
              <a:rPr lang="en-US" altLang="ko-KR" sz="2000" dirty="0">
                <a:latin typeface="Pretendard Bold" panose="020B0600000101010101" charset="-127"/>
                <a:ea typeface="Pretendard Bold" panose="020B0600000101010101" charset="-127"/>
              </a:rPr>
              <a:t>.</a:t>
            </a:r>
          </a:p>
        </p:txBody>
      </p:sp>
    </p:spTree>
    <p:extLst>
      <p:ext uri="{BB962C8B-B14F-4D97-AF65-F5344CB8AC3E}">
        <p14:creationId xmlns:p14="http://schemas.microsoft.com/office/powerpoint/2010/main" val="3043657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F31DC6F4-3DC7-5957-38E0-B3B6387807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D50B26A-1E9A-64DD-F88C-907712B72ADE}"/>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09E88762-777A-2789-C192-7626A56E6789}"/>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A81DD796-F96C-1EF8-A0FC-F7940111B053}"/>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dirty="0">
                <a:solidFill>
                  <a:srgbClr val="11359A"/>
                </a:solidFill>
                <a:latin typeface="Pretendard Bold"/>
                <a:ea typeface="Pretendard Bold"/>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리스트 필터링</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lvl="0" algn="l">
              <a:lnSpc>
                <a:spcPct val="116199"/>
              </a:lnSpc>
            </a:pPr>
            <a:endParaRPr lang="ko-KR" sz="2300" b="0" i="0" u="none" strike="noStrike" dirty="0">
              <a:solidFill>
                <a:srgbClr val="11359A"/>
              </a:solidFill>
              <a:ea typeface="Pretendard Bold"/>
            </a:endParaRPr>
          </a:p>
        </p:txBody>
      </p:sp>
      <p:sp>
        <p:nvSpPr>
          <p:cNvPr id="24" name="TextBox 23">
            <a:extLst>
              <a:ext uri="{FF2B5EF4-FFF2-40B4-BE49-F238E27FC236}">
                <a16:creationId xmlns:a16="http://schemas.microsoft.com/office/drawing/2014/main" id="{B37404D4-0ADA-EAA4-17D7-13993C192489}"/>
              </a:ext>
            </a:extLst>
          </p:cNvPr>
          <p:cNvSpPr txBox="1"/>
          <p:nvPr/>
        </p:nvSpPr>
        <p:spPr>
          <a:xfrm>
            <a:off x="9525000" y="2476500"/>
            <a:ext cx="6743700" cy="2246769"/>
          </a:xfrm>
          <a:prstGeom prst="rect">
            <a:avLst/>
          </a:prstGeom>
          <a:noFill/>
        </p:spPr>
        <p:txBody>
          <a:bodyPr wrap="square" rtlCol="0">
            <a:spAutoFit/>
          </a:bodyPr>
          <a:lstStyle/>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주차장 검색 반경이 변경되는 메서드로 로그인이 되어있지 않거나</a:t>
            </a:r>
            <a:r>
              <a:rPr lang="en-US" altLang="ko-KR" sz="2000" dirty="0">
                <a:latin typeface="Pretendard Bold" panose="020B0600000101010101" charset="-127"/>
                <a:ea typeface="Pretendard Bold" panose="020B0600000101010101" charset="-127"/>
              </a:rPr>
              <a:t>, </a:t>
            </a:r>
            <a:r>
              <a:rPr lang="ko-KR" altLang="en-US" sz="2000" dirty="0" err="1">
                <a:latin typeface="Pretendard Bold" panose="020B0600000101010101" charset="-127"/>
                <a:ea typeface="Pretendard Bold" panose="020B0600000101010101" charset="-127"/>
              </a:rPr>
              <a:t>주정차</a:t>
            </a:r>
            <a:r>
              <a:rPr lang="ko-KR" altLang="en-US" sz="2000" dirty="0">
                <a:latin typeface="Pretendard Bold" panose="020B0600000101010101" charset="-127"/>
                <a:ea typeface="Pretendard Bold" panose="020B0600000101010101" charset="-127"/>
              </a:rPr>
              <a:t> 되어있는 차량이 존재하지 않거나</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불법 주정차가 아닌 경우에는 검색에 있어 제약을 둠</a:t>
            </a:r>
            <a:r>
              <a:rPr lang="en-US" altLang="ko-KR" sz="2000"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무료 주차장만 조회할 수 있는 필터링 기능과 이러한 필터링 기능들을 적용하여 리스트를 갱신</a:t>
            </a:r>
            <a:r>
              <a:rPr lang="en-US" altLang="ko-KR" sz="2000"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p:txBody>
      </p:sp>
      <p:pic>
        <p:nvPicPr>
          <p:cNvPr id="7" name="그림 6">
            <a:extLst>
              <a:ext uri="{FF2B5EF4-FFF2-40B4-BE49-F238E27FC236}">
                <a16:creationId xmlns:a16="http://schemas.microsoft.com/office/drawing/2014/main" id="{76CA0A13-37D9-0713-4444-07F5C5C194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729" y="2257612"/>
            <a:ext cx="8153400" cy="6147534"/>
          </a:xfrm>
          <a:prstGeom prst="rect">
            <a:avLst/>
          </a:prstGeom>
        </p:spPr>
      </p:pic>
      <p:pic>
        <p:nvPicPr>
          <p:cNvPr id="9" name="그림 8">
            <a:extLst>
              <a:ext uri="{FF2B5EF4-FFF2-40B4-BE49-F238E27FC236}">
                <a16:creationId xmlns:a16="http://schemas.microsoft.com/office/drawing/2014/main" id="{86D81776-F12A-5AD9-CC36-BC9F17662B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533900"/>
            <a:ext cx="5467350" cy="2238375"/>
          </a:xfrm>
          <a:prstGeom prst="rect">
            <a:avLst/>
          </a:prstGeom>
          <a:ln>
            <a:solidFill>
              <a:schemeClr val="bg1"/>
            </a:solidFill>
          </a:ln>
        </p:spPr>
      </p:pic>
      <p:pic>
        <p:nvPicPr>
          <p:cNvPr id="11" name="그림 10">
            <a:extLst>
              <a:ext uri="{FF2B5EF4-FFF2-40B4-BE49-F238E27FC236}">
                <a16:creationId xmlns:a16="http://schemas.microsoft.com/office/drawing/2014/main" id="{46722CFB-DA37-108C-87D0-C1DE7730E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0" y="5585746"/>
            <a:ext cx="5334000" cy="2819400"/>
          </a:xfrm>
          <a:prstGeom prst="rect">
            <a:avLst/>
          </a:prstGeom>
          <a:ln>
            <a:solidFill>
              <a:schemeClr val="bg1"/>
            </a:solidFill>
          </a:ln>
        </p:spPr>
      </p:pic>
    </p:spTree>
    <p:extLst>
      <p:ext uri="{BB962C8B-B14F-4D97-AF65-F5344CB8AC3E}">
        <p14:creationId xmlns:p14="http://schemas.microsoft.com/office/powerpoint/2010/main" val="3362056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6515100" y="3911600"/>
            <a:ext cx="5245100" cy="2565400"/>
          </a:xfrm>
          <a:prstGeom prst="rect">
            <a:avLst/>
          </a:prstGeom>
        </p:spPr>
        <p:txBody>
          <a:bodyPr lIns="0" tIns="0" rIns="0" bIns="0" rtlCol="0" anchor="t"/>
          <a:lstStyle/>
          <a:p>
            <a:pPr lvl="0" algn="ctr">
              <a:lnSpc>
                <a:spcPct val="116199"/>
              </a:lnSpc>
            </a:pPr>
            <a:r>
              <a:rPr lang="en-US" sz="7200" b="0" i="0" u="none" strike="noStrike">
                <a:solidFill>
                  <a:srgbClr val="11359A"/>
                </a:solidFill>
                <a:latin typeface="Pretendard Bold"/>
              </a:rPr>
              <a:t>Chapter.1</a:t>
            </a:r>
          </a:p>
          <a:p>
            <a:pPr lvl="0" algn="ctr">
              <a:lnSpc>
                <a:spcPct val="116199"/>
              </a:lnSpc>
            </a:pPr>
            <a:r>
              <a:rPr lang="ko-KR" sz="7200" b="0" i="0" u="none" strike="noStrike">
                <a:solidFill>
                  <a:srgbClr val="11359A"/>
                </a:solidFill>
                <a:ea typeface="Pretendard Bold"/>
              </a:rPr>
              <a:t>프로젝트</a:t>
            </a:r>
            <a:r>
              <a:rPr lang="en-US" sz="7200" b="0" i="0" u="none" strike="noStrike">
                <a:solidFill>
                  <a:srgbClr val="11359A"/>
                </a:solidFill>
                <a:latin typeface="Pretendard Bold"/>
              </a:rPr>
              <a:t> </a:t>
            </a:r>
            <a:r>
              <a:rPr lang="ko-KR" sz="7200" b="0" i="0" u="none" strike="noStrike">
                <a:solidFill>
                  <a:srgbClr val="11359A"/>
                </a:solidFill>
                <a:ea typeface="Pretendard Bold"/>
              </a:rPr>
              <a:t>개요</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D8254B7F-4939-56AF-5F88-308860C5815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0C0BCCD-C9A6-0F2C-0387-34625D9C96B2}"/>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782C4914-AEB5-D64A-5B76-7023A15981D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488F4BE7-91CC-413B-38C9-CA2FC665DDC2}"/>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latin typeface="Pretendard Bold" panose="020B0600000101010101" charset="-127"/>
                <a:ea typeface="Pretendard Bold" panose="020B0600000101010101" charset="-127"/>
              </a:rPr>
              <a:t>진행</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및</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결과</a:t>
            </a:r>
            <a:r>
              <a:rPr lang="en-US" sz="2300" b="0" i="0" u="none" strike="noStrike" dirty="0">
                <a:solidFill>
                  <a:srgbClr val="11359A"/>
                </a:solidFill>
                <a:latin typeface="Pretendard Bold" panose="020B0600000101010101" charset="-127"/>
                <a:ea typeface="Pretendard Bold" panose="020B0600000101010101" charset="-127"/>
              </a:rPr>
              <a:t> - </a:t>
            </a:r>
            <a:r>
              <a:rPr lang="ko-KR" altLang="en-US" sz="2300" dirty="0">
                <a:solidFill>
                  <a:srgbClr val="11359A"/>
                </a:solidFill>
                <a:latin typeface="Pretendard Bold" panose="020B0600000101010101" charset="-127"/>
                <a:ea typeface="Pretendard Bold" panose="020B0600000101010101" charset="-127"/>
              </a:rPr>
              <a:t>코드 </a:t>
            </a:r>
            <a:r>
              <a:rPr lang="ko-KR" sz="2300" b="0" i="0" u="none" strike="noStrike" dirty="0">
                <a:solidFill>
                  <a:srgbClr val="11359A"/>
                </a:solidFill>
                <a:latin typeface="Pretendard Bold" panose="020B0600000101010101" charset="-127"/>
                <a:ea typeface="Pretendard Bold" panose="020B0600000101010101" charset="-127"/>
              </a:rPr>
              <a:t>설명</a:t>
            </a:r>
            <a:endParaRPr lang="en-US" altLang="ko-KR" sz="2300" b="0" i="0" u="none" strike="noStrike"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Pretendard Bold" panose="020B0600000101010101" charset="-127"/>
              <a:ea typeface="Pretendard Bold" panose="020B0600000101010101" charset="-127"/>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메인</a:t>
            </a:r>
            <a:r>
              <a:rPr lang="ko-KR" altLang="en-US" sz="2000" dirty="0">
                <a:latin typeface="Pretendard Bold" panose="020B0600000101010101" charset="-127"/>
                <a:ea typeface="Pretendard Bold" panose="020B0600000101010101" charset="-127"/>
              </a:rPr>
              <a:t> </a:t>
            </a:r>
            <a:r>
              <a:rPr lang="ko-KR" altLang="en-US" sz="2400" dirty="0">
                <a:latin typeface="Pretendard Bold" panose="020B0600000101010101" charset="-127"/>
                <a:ea typeface="Pretendard Bold" panose="020B0600000101010101" charset="-127"/>
              </a:rPr>
              <a:t>페이지</a:t>
            </a:r>
            <a:r>
              <a:rPr lang="en-US" altLang="ko-KR" sz="2400" dirty="0">
                <a:latin typeface="Pretendard Bold" panose="020B0600000101010101" charset="-127"/>
                <a:ea typeface="Pretendard Bold" panose="020B0600000101010101" charset="-127"/>
              </a:rPr>
              <a:t>)</a:t>
            </a:r>
            <a:endParaRPr lang="en-US" altLang="ko-KR"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latin typeface="Pretendard Bold" panose="020B0600000101010101" charset="-127"/>
              <a:ea typeface="Pretendard Bold" panose="020B0600000101010101" charset="-127"/>
            </a:endParaRPr>
          </a:p>
        </p:txBody>
      </p:sp>
      <p:sp>
        <p:nvSpPr>
          <p:cNvPr id="16" name="내용 개체 틀 15">
            <a:extLst>
              <a:ext uri="{FF2B5EF4-FFF2-40B4-BE49-F238E27FC236}">
                <a16:creationId xmlns:a16="http://schemas.microsoft.com/office/drawing/2014/main" id="{29739D8E-9F1B-1BA6-D067-EC079BF0E080}"/>
              </a:ext>
            </a:extLst>
          </p:cNvPr>
          <p:cNvSpPr>
            <a:spLocks noGrp="1"/>
          </p:cNvSpPr>
          <p:nvPr>
            <p:ph idx="1"/>
          </p:nvPr>
        </p:nvSpPr>
        <p:spPr>
          <a:xfrm>
            <a:off x="12877800" y="2368130"/>
            <a:ext cx="3383105" cy="1632370"/>
          </a:xfrm>
        </p:spPr>
        <p:txBody>
          <a:bodyPr>
            <a:normAutofit lnSpcReduction="10000"/>
          </a:bodyPr>
          <a:lstStyle/>
          <a:p>
            <a:r>
              <a:rPr lang="ko-KR" altLang="en-US" sz="2000" dirty="0">
                <a:latin typeface="Pretendard Bold" panose="020B0600000101010101" charset="-127"/>
                <a:ea typeface="Pretendard Bold" panose="020B0600000101010101" charset="-127"/>
              </a:rPr>
              <a:t>클릭 시 범칙금 안내 팝업</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10</a:t>
            </a:r>
            <a:r>
              <a:rPr lang="ko-KR" altLang="en-US" sz="2000" dirty="0">
                <a:latin typeface="Pretendard Bold" panose="020B0600000101010101" charset="-127"/>
                <a:ea typeface="Pretendard Bold" panose="020B0600000101010101" charset="-127"/>
              </a:rPr>
              <a:t>초 후 자동 삭제</a:t>
            </a:r>
            <a:br>
              <a:rPr lang="en-US" altLang="ko-KR" sz="2000" dirty="0">
                <a:latin typeface="Pretendard Bold" panose="020B0600000101010101" charset="-127"/>
                <a:ea typeface="Pretendard Bold" panose="020B0600000101010101" charset="-127"/>
              </a:rPr>
            </a:b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주</a:t>
            </a:r>
            <a:r>
              <a:rPr lang="en-US" altLang="ko-KR" sz="2000" dirty="0">
                <a:latin typeface="Pretendard Bold" panose="020B0600000101010101" charset="-127"/>
                <a:ea typeface="Pretendard Bold" panose="020B0600000101010101" charset="-127"/>
              </a:rPr>
              <a:t> · </a:t>
            </a:r>
            <a:r>
              <a:rPr lang="ko-KR" altLang="en-US" sz="2000" dirty="0">
                <a:latin typeface="Pretendard Bold" panose="020B0600000101010101" charset="-127"/>
                <a:ea typeface="Pretendard Bold" panose="020B0600000101010101" charset="-127"/>
              </a:rPr>
              <a:t>정차</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 취소 버튼 눌렀을 때는 팝업 즉시 삭제</a:t>
            </a:r>
            <a:r>
              <a:rPr lang="en-US" altLang="ko-KR" sz="2000" dirty="0">
                <a:latin typeface="Pretendard Bold" panose="020B0600000101010101" charset="-127"/>
                <a:ea typeface="Pretendard Bold" panose="020B0600000101010101" charset="-127"/>
              </a:rPr>
              <a:t>)</a:t>
            </a:r>
          </a:p>
        </p:txBody>
      </p:sp>
      <p:pic>
        <p:nvPicPr>
          <p:cNvPr id="10" name="그림 9">
            <a:extLst>
              <a:ext uri="{FF2B5EF4-FFF2-40B4-BE49-F238E27FC236}">
                <a16:creationId xmlns:a16="http://schemas.microsoft.com/office/drawing/2014/main" id="{B4B3A4AE-F667-1152-1D0C-FC361DB589C6}"/>
              </a:ext>
            </a:extLst>
          </p:cNvPr>
          <p:cNvPicPr>
            <a:picLocks noChangeAspect="1"/>
          </p:cNvPicPr>
          <p:nvPr/>
        </p:nvPicPr>
        <p:blipFill>
          <a:blip r:embed="rId3"/>
          <a:stretch>
            <a:fillRect/>
          </a:stretch>
        </p:blipFill>
        <p:spPr>
          <a:xfrm>
            <a:off x="812800" y="2097741"/>
            <a:ext cx="5029760" cy="3038929"/>
          </a:xfrm>
          <a:prstGeom prst="rect">
            <a:avLst/>
          </a:prstGeom>
        </p:spPr>
      </p:pic>
      <p:pic>
        <p:nvPicPr>
          <p:cNvPr id="12" name="그림 11">
            <a:extLst>
              <a:ext uri="{FF2B5EF4-FFF2-40B4-BE49-F238E27FC236}">
                <a16:creationId xmlns:a16="http://schemas.microsoft.com/office/drawing/2014/main" id="{27C7CA05-2D6C-A62F-8C1F-F67DA159B9BA}"/>
              </a:ext>
            </a:extLst>
          </p:cNvPr>
          <p:cNvPicPr>
            <a:picLocks noChangeAspect="1"/>
          </p:cNvPicPr>
          <p:nvPr/>
        </p:nvPicPr>
        <p:blipFill>
          <a:blip r:embed="rId4"/>
          <a:stretch>
            <a:fillRect/>
          </a:stretch>
        </p:blipFill>
        <p:spPr>
          <a:xfrm>
            <a:off x="812800" y="5288777"/>
            <a:ext cx="6184536" cy="3207523"/>
          </a:xfrm>
          <a:prstGeom prst="rect">
            <a:avLst/>
          </a:prstGeom>
          <a:ln>
            <a:solidFill>
              <a:schemeClr val="bg1"/>
            </a:solidFill>
          </a:ln>
        </p:spPr>
      </p:pic>
      <p:pic>
        <p:nvPicPr>
          <p:cNvPr id="17" name="그림 16">
            <a:extLst>
              <a:ext uri="{FF2B5EF4-FFF2-40B4-BE49-F238E27FC236}">
                <a16:creationId xmlns:a16="http://schemas.microsoft.com/office/drawing/2014/main" id="{AB0A45EA-5109-0BA8-40FC-F7B142CE98C9}"/>
              </a:ext>
            </a:extLst>
          </p:cNvPr>
          <p:cNvPicPr>
            <a:picLocks noChangeAspect="1"/>
          </p:cNvPicPr>
          <p:nvPr/>
        </p:nvPicPr>
        <p:blipFill>
          <a:blip r:embed="rId5"/>
          <a:stretch>
            <a:fillRect/>
          </a:stretch>
        </p:blipFill>
        <p:spPr>
          <a:xfrm>
            <a:off x="5978957" y="2717957"/>
            <a:ext cx="6591300" cy="5079294"/>
          </a:xfrm>
          <a:prstGeom prst="rect">
            <a:avLst/>
          </a:prstGeom>
          <a:ln>
            <a:solidFill>
              <a:schemeClr val="bg1"/>
            </a:solidFill>
          </a:ln>
        </p:spPr>
      </p:pic>
      <p:pic>
        <p:nvPicPr>
          <p:cNvPr id="18" name="그림 17">
            <a:extLst>
              <a:ext uri="{FF2B5EF4-FFF2-40B4-BE49-F238E27FC236}">
                <a16:creationId xmlns:a16="http://schemas.microsoft.com/office/drawing/2014/main" id="{84FC0812-E44F-8FE9-744B-39BB010DF328}"/>
              </a:ext>
            </a:extLst>
          </p:cNvPr>
          <p:cNvPicPr>
            <a:picLocks noChangeAspect="1"/>
          </p:cNvPicPr>
          <p:nvPr/>
        </p:nvPicPr>
        <p:blipFill>
          <a:blip r:embed="rId6"/>
          <a:stretch>
            <a:fillRect/>
          </a:stretch>
        </p:blipFill>
        <p:spPr>
          <a:xfrm>
            <a:off x="10363200" y="5905500"/>
            <a:ext cx="3416966" cy="2743200"/>
          </a:xfrm>
          <a:prstGeom prst="rect">
            <a:avLst/>
          </a:prstGeom>
          <a:ln>
            <a:solidFill>
              <a:schemeClr val="bg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4582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03443E12-C6FF-DC78-A67B-C05617448093}"/>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EF96C50-A729-9159-A7A3-D221E85BC9B3}"/>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6C9DCF14-A1EA-4F38-A853-664858C1CCD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6BBE53AD-4E76-AA37-5ADA-53F3EC22CA73}"/>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latin typeface="Pretendard Bold" panose="020B0600000101010101" charset="-127"/>
                <a:ea typeface="Pretendard Bold" panose="020B0600000101010101" charset="-127"/>
              </a:rPr>
              <a:t>진행</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및</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결과</a:t>
            </a:r>
            <a:r>
              <a:rPr lang="en-US" sz="2300" b="0" i="0" u="none" strike="noStrike" dirty="0">
                <a:solidFill>
                  <a:srgbClr val="11359A"/>
                </a:solidFill>
                <a:latin typeface="Pretendard Bold" panose="020B0600000101010101" charset="-127"/>
                <a:ea typeface="Pretendard Bold" panose="020B0600000101010101" charset="-127"/>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ko-KR" altLang="en-US" sz="2300"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설명</a:t>
            </a:r>
            <a:endParaRPr lang="en-US" altLang="ko-KR" sz="2300" b="0" i="0" u="none" strike="noStrike"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Pretendard Bold" panose="020B0600000101010101" charset="-127"/>
              <a:ea typeface="Pretendard Bold" panose="020B0600000101010101" charset="-127"/>
            </a:endParaRPr>
          </a:p>
          <a:p>
            <a:pPr lvl="0">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8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실시간 정보</a:t>
            </a:r>
            <a:r>
              <a:rPr lang="en-US" altLang="ko-KR" sz="2400" dirty="0">
                <a:latin typeface="Pretendard Bold" panose="020B0600000101010101" charset="-127"/>
                <a:ea typeface="Pretendard Bold" panose="020B0600000101010101" charset="-127"/>
              </a:rPr>
              <a:t>)</a:t>
            </a:r>
            <a:endParaRPr lang="en-US" altLang="ko-KR" sz="4000" b="0" i="0" u="none" strike="noStrike" dirty="0">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latin typeface="Pretendard Bold" panose="020B0600000101010101" charset="-127"/>
              <a:ea typeface="Pretendard Bold" panose="020B0600000101010101" charset="-127"/>
            </a:endParaRPr>
          </a:p>
        </p:txBody>
      </p:sp>
      <p:pic>
        <p:nvPicPr>
          <p:cNvPr id="18" name="그림 17">
            <a:extLst>
              <a:ext uri="{FF2B5EF4-FFF2-40B4-BE49-F238E27FC236}">
                <a16:creationId xmlns:a16="http://schemas.microsoft.com/office/drawing/2014/main" id="{0BF68EFD-1FC6-65A3-0DEE-9DB8A93CE8B9}"/>
              </a:ext>
            </a:extLst>
          </p:cNvPr>
          <p:cNvPicPr>
            <a:picLocks noChangeAspect="1"/>
          </p:cNvPicPr>
          <p:nvPr/>
        </p:nvPicPr>
        <p:blipFill>
          <a:blip r:embed="rId3"/>
          <a:srcRect t="8657"/>
          <a:stretch>
            <a:fillRect/>
          </a:stretch>
        </p:blipFill>
        <p:spPr>
          <a:xfrm>
            <a:off x="812800" y="2239682"/>
            <a:ext cx="7340600" cy="4457229"/>
          </a:xfrm>
          <a:prstGeom prst="rect">
            <a:avLst/>
          </a:prstGeom>
        </p:spPr>
      </p:pic>
      <p:pic>
        <p:nvPicPr>
          <p:cNvPr id="22" name="그림 21">
            <a:extLst>
              <a:ext uri="{FF2B5EF4-FFF2-40B4-BE49-F238E27FC236}">
                <a16:creationId xmlns:a16="http://schemas.microsoft.com/office/drawing/2014/main" id="{61FA0B61-3E67-995C-6CC5-53F9051A95D1}"/>
              </a:ext>
            </a:extLst>
          </p:cNvPr>
          <p:cNvPicPr>
            <a:picLocks noChangeAspect="1"/>
          </p:cNvPicPr>
          <p:nvPr/>
        </p:nvPicPr>
        <p:blipFill>
          <a:blip r:embed="rId4"/>
          <a:stretch>
            <a:fillRect/>
          </a:stretch>
        </p:blipFill>
        <p:spPr>
          <a:xfrm>
            <a:off x="7404100" y="5282031"/>
            <a:ext cx="5112742" cy="2590800"/>
          </a:xfrm>
          <a:prstGeom prst="rect">
            <a:avLst/>
          </a:prstGeom>
        </p:spPr>
      </p:pic>
      <p:sp>
        <p:nvSpPr>
          <p:cNvPr id="23" name="사각형: 둥근 모서리 22">
            <a:extLst>
              <a:ext uri="{FF2B5EF4-FFF2-40B4-BE49-F238E27FC236}">
                <a16:creationId xmlns:a16="http://schemas.microsoft.com/office/drawing/2014/main" id="{B70468FF-1930-FCD8-E604-4DD412E334B7}"/>
              </a:ext>
            </a:extLst>
          </p:cNvPr>
          <p:cNvSpPr/>
          <p:nvPr/>
        </p:nvSpPr>
        <p:spPr>
          <a:xfrm>
            <a:off x="7571510" y="5739245"/>
            <a:ext cx="1390650" cy="6096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sp>
        <p:nvSpPr>
          <p:cNvPr id="25" name="내용 개체 틀 15">
            <a:extLst>
              <a:ext uri="{FF2B5EF4-FFF2-40B4-BE49-F238E27FC236}">
                <a16:creationId xmlns:a16="http://schemas.microsoft.com/office/drawing/2014/main" id="{923D576B-0A54-778F-46C7-1ADD69580A21}"/>
              </a:ext>
            </a:extLst>
          </p:cNvPr>
          <p:cNvSpPr txBox="1">
            <a:spLocks/>
          </p:cNvSpPr>
          <p:nvPr/>
        </p:nvSpPr>
        <p:spPr>
          <a:xfrm>
            <a:off x="9492672" y="2417633"/>
            <a:ext cx="5932055" cy="736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ko-KR" altLang="en-US" sz="2000" dirty="0">
                <a:latin typeface="Pretendard Bold" panose="020B0600000101010101" charset="-127"/>
                <a:ea typeface="Pretendard Bold" panose="020B0600000101010101" charset="-127"/>
              </a:rPr>
              <a:t>경기도 교통 정보센터의 실시간 주차장 데이터 </a:t>
            </a:r>
            <a:r>
              <a:rPr lang="en-US" altLang="ko-KR" sz="2000" dirty="0">
                <a:latin typeface="Pretendard Bold" panose="020B0600000101010101" charset="-127"/>
                <a:ea typeface="Pretendard Bold" panose="020B0600000101010101" charset="-127"/>
              </a:rPr>
              <a:t>API</a:t>
            </a:r>
            <a:r>
              <a:rPr lang="ko-KR" altLang="en-US" sz="2000" dirty="0">
                <a:latin typeface="Pretendard Bold" panose="020B0600000101010101" charset="-127"/>
                <a:ea typeface="Pretendard Bold" panose="020B0600000101010101" charset="-127"/>
              </a:rPr>
              <a:t>를 이용하여 현재 주차 현황 데이터를 호출 하는 함수</a:t>
            </a:r>
            <a:endParaRPr lang="en-US" altLang="ko-KR" sz="2000" dirty="0">
              <a:latin typeface="Pretendard Bold" panose="020B0600000101010101" charset="-127"/>
              <a:ea typeface="Pretendard Bold" panose="020B0600000101010101" charset="-127"/>
            </a:endParaRPr>
          </a:p>
          <a:p>
            <a:pPr marL="0" indent="0">
              <a:buNone/>
            </a:pPr>
            <a:endParaRPr lang="en-US" altLang="ko-KR" sz="2000" dirty="0">
              <a:latin typeface="Pretendard Bold" panose="020B0600000101010101" charset="-127"/>
              <a:ea typeface="Pretendard Bold" panose="020B0600000101010101" charset="-127"/>
            </a:endParaRPr>
          </a:p>
          <a:p>
            <a:pPr marL="0" indent="0">
              <a:buNone/>
            </a:pPr>
            <a:endParaRPr lang="ko-KR" altLang="en-US"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0" indent="0">
              <a:buFont typeface="Arial" pitchFamily="34" charset="0"/>
              <a:buNone/>
            </a:pPr>
            <a:endParaRPr lang="en-US" altLang="ko-KR" sz="2000" dirty="0">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3819725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C166483A-BE28-6C0F-A5E1-069862AB4F9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630D4F57-B54C-64A6-5ADB-B51A05C7DA6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F753DE3D-BC21-36E0-02BB-110CF5CF03D6}"/>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88818938-C855-3550-E47B-62FD533841BB}"/>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latin typeface="Pretendard Bold" panose="020B0600000101010101" charset="-127"/>
                <a:ea typeface="Pretendard Bold" panose="020B0600000101010101" charset="-127"/>
              </a:rPr>
              <a:t>진행</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및</a:t>
            </a:r>
            <a:r>
              <a:rPr lang="en-US" sz="2300" b="0" i="0" u="none" strike="noStrike" dirty="0">
                <a:solidFill>
                  <a:srgbClr val="11359A"/>
                </a:solidFill>
                <a:latin typeface="Pretendard Bold" panose="020B0600000101010101" charset="-127"/>
                <a:ea typeface="Pretendard Bold" panose="020B0600000101010101" charset="-127"/>
              </a:rPr>
              <a:t> </a:t>
            </a:r>
            <a:r>
              <a:rPr lang="ko-KR" sz="2300" b="0" i="0" u="none" strike="noStrike" dirty="0">
                <a:solidFill>
                  <a:srgbClr val="11359A"/>
                </a:solidFill>
                <a:latin typeface="Pretendard Bold" panose="020B0600000101010101" charset="-127"/>
                <a:ea typeface="Pretendard Bold" panose="020B0600000101010101" charset="-127"/>
              </a:rPr>
              <a:t>결과</a:t>
            </a:r>
            <a:r>
              <a:rPr lang="en-US" sz="2300" b="0" i="0" u="none" strike="noStrike" dirty="0">
                <a:solidFill>
                  <a:srgbClr val="11359A"/>
                </a:solidFill>
                <a:latin typeface="Pretendard Bold" panose="020B0600000101010101" charset="-127"/>
                <a:ea typeface="Pretendard Bold" panose="020B0600000101010101" charset="-127"/>
              </a:rPr>
              <a:t> - </a:t>
            </a:r>
            <a:r>
              <a:rPr lang="ko-KR" altLang="en-US" sz="2300" dirty="0">
                <a:solidFill>
                  <a:srgbClr val="11359A"/>
                </a:solidFill>
                <a:latin typeface="Pretendard Bold" panose="020B0600000101010101" charset="-127"/>
                <a:ea typeface="Pretendard Bold" panose="020B0600000101010101" charset="-127"/>
              </a:rPr>
              <a:t>코드 </a:t>
            </a:r>
            <a:r>
              <a:rPr lang="ko-KR" sz="2300" b="0" i="0" u="none" strike="noStrike" dirty="0">
                <a:solidFill>
                  <a:srgbClr val="11359A"/>
                </a:solidFill>
                <a:latin typeface="Pretendard Bold" panose="020B0600000101010101" charset="-127"/>
                <a:ea typeface="Pretendard Bold" panose="020B0600000101010101" charset="-127"/>
              </a:rPr>
              <a:t>설명</a:t>
            </a:r>
            <a:endParaRPr lang="en-US" altLang="ko-KR" sz="2300" b="0" i="0" u="none" strike="noStrike"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Pretendard Bold" panose="020B0600000101010101" charset="-127"/>
              <a:ea typeface="Pretendard Bold" panose="020B0600000101010101" charset="-127"/>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8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주차장 실시간 정보</a:t>
            </a:r>
            <a:r>
              <a:rPr lang="en-US" altLang="ko-KR" sz="2400" dirty="0">
                <a:latin typeface="Pretendard Bold" panose="020B0600000101010101" charset="-127"/>
                <a:ea typeface="Pretendard Bold" panose="020B0600000101010101" charset="-127"/>
              </a:rPr>
              <a:t>)</a:t>
            </a:r>
            <a:endParaRPr lang="en-US" altLang="ko-KR"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latin typeface="Pretendard Bold" panose="020B0600000101010101" charset="-127"/>
              <a:ea typeface="Pretendard Bold" panose="020B0600000101010101" charset="-127"/>
            </a:endParaRPr>
          </a:p>
        </p:txBody>
      </p:sp>
      <p:sp>
        <p:nvSpPr>
          <p:cNvPr id="16" name="내용 개체 틀 15">
            <a:extLst>
              <a:ext uri="{FF2B5EF4-FFF2-40B4-BE49-F238E27FC236}">
                <a16:creationId xmlns:a16="http://schemas.microsoft.com/office/drawing/2014/main" id="{E1FCF37E-07F0-3F4A-14A3-FDD383CB5B59}"/>
              </a:ext>
            </a:extLst>
          </p:cNvPr>
          <p:cNvSpPr>
            <a:spLocks noGrp="1"/>
          </p:cNvSpPr>
          <p:nvPr>
            <p:ph idx="1"/>
          </p:nvPr>
        </p:nvSpPr>
        <p:spPr>
          <a:xfrm>
            <a:off x="9982200" y="2273300"/>
            <a:ext cx="5105400" cy="1879600"/>
          </a:xfrm>
        </p:spPr>
        <p:txBody>
          <a:bodyPr>
            <a:normAutofit/>
          </a:bodyPr>
          <a:lstStyle/>
          <a:p>
            <a:r>
              <a:rPr lang="ko-KR" altLang="en-US" sz="2000" dirty="0">
                <a:latin typeface="Pretendard Bold" panose="020B0600000101010101" charset="-127"/>
                <a:ea typeface="Pretendard Bold" panose="020B0600000101010101" charset="-127"/>
              </a:rPr>
              <a:t>데이터에 저장된 주차장 </a:t>
            </a:r>
            <a:r>
              <a:rPr lang="en-US" altLang="ko-KR" sz="2000" dirty="0">
                <a:latin typeface="Pretendard Bold" panose="020B0600000101010101" charset="-127"/>
                <a:ea typeface="Pretendard Bold" panose="020B0600000101010101" charset="-127"/>
              </a:rPr>
              <a:t>ID</a:t>
            </a:r>
            <a:r>
              <a:rPr lang="ko-KR" altLang="en-US" sz="2000" dirty="0">
                <a:latin typeface="Pretendard Bold" panose="020B0600000101010101" charset="-127"/>
                <a:ea typeface="Pretendard Bold" panose="020B0600000101010101" charset="-127"/>
              </a:rPr>
              <a:t>와 실시간 데이터의 주차장 </a:t>
            </a:r>
            <a:r>
              <a:rPr lang="en-US" altLang="ko-KR" sz="2000" dirty="0">
                <a:latin typeface="Pretendard Bold" panose="020B0600000101010101" charset="-127"/>
                <a:ea typeface="Pretendard Bold" panose="020B0600000101010101" charset="-127"/>
              </a:rPr>
              <a:t>ID</a:t>
            </a:r>
            <a:r>
              <a:rPr lang="ko-KR" altLang="en-US" sz="2000" dirty="0">
                <a:latin typeface="Pretendard Bold" panose="020B0600000101010101" charset="-127"/>
                <a:ea typeface="Pretendard Bold" panose="020B0600000101010101" charset="-127"/>
              </a:rPr>
              <a:t>를 매칭</a:t>
            </a:r>
            <a:endParaRPr lang="en-US" altLang="ko-KR" sz="2000" dirty="0">
              <a:latin typeface="Pretendard Bold" panose="020B0600000101010101" charset="-127"/>
              <a:ea typeface="Pretendard Bold" panose="020B0600000101010101" charset="-127"/>
            </a:endParaRPr>
          </a:p>
          <a:p>
            <a:pPr marL="0" indent="0">
              <a:buNone/>
            </a:pPr>
            <a:endParaRPr lang="en-US" altLang="ko-KR" sz="2000" dirty="0">
              <a:latin typeface="Pretendard Bold" panose="020B0600000101010101" charset="-127"/>
              <a:ea typeface="Pretendard Bold" panose="020B0600000101010101" charset="-127"/>
            </a:endParaRPr>
          </a:p>
          <a:p>
            <a:r>
              <a:rPr lang="ko-KR" altLang="en-US" sz="2000" dirty="0">
                <a:latin typeface="Pretendard Bold" panose="020B0600000101010101" charset="-127"/>
                <a:ea typeface="Pretendard Bold" panose="020B0600000101010101" charset="-127"/>
              </a:rPr>
              <a:t>실시간 데이터가 없는 주차장이라면 주차 </a:t>
            </a:r>
            <a:r>
              <a:rPr lang="ko-KR" altLang="en-US" sz="2000" dirty="0" err="1">
                <a:latin typeface="Pretendard Bold" panose="020B0600000101010101" charset="-127"/>
                <a:ea typeface="Pretendard Bold" panose="020B0600000101010101" charset="-127"/>
              </a:rPr>
              <a:t>구획수</a:t>
            </a:r>
            <a:r>
              <a:rPr lang="ko-KR" altLang="en-US" sz="2000" dirty="0">
                <a:latin typeface="Pretendard Bold" panose="020B0600000101010101" charset="-127"/>
                <a:ea typeface="Pretendard Bold" panose="020B0600000101010101" charset="-127"/>
              </a:rPr>
              <a:t> 데이터만 출력</a:t>
            </a:r>
          </a:p>
        </p:txBody>
      </p:sp>
      <p:pic>
        <p:nvPicPr>
          <p:cNvPr id="20" name="그림 19">
            <a:extLst>
              <a:ext uri="{FF2B5EF4-FFF2-40B4-BE49-F238E27FC236}">
                <a16:creationId xmlns:a16="http://schemas.microsoft.com/office/drawing/2014/main" id="{DB417E62-0681-D405-D6FC-0A158395E985}"/>
              </a:ext>
            </a:extLst>
          </p:cNvPr>
          <p:cNvPicPr>
            <a:picLocks noChangeAspect="1"/>
          </p:cNvPicPr>
          <p:nvPr/>
        </p:nvPicPr>
        <p:blipFill>
          <a:blip r:embed="rId3"/>
          <a:stretch>
            <a:fillRect/>
          </a:stretch>
        </p:blipFill>
        <p:spPr>
          <a:xfrm>
            <a:off x="812800" y="2273300"/>
            <a:ext cx="8634310" cy="6595653"/>
          </a:xfrm>
          <a:prstGeom prst="rect">
            <a:avLst/>
          </a:prstGeom>
        </p:spPr>
      </p:pic>
      <p:pic>
        <p:nvPicPr>
          <p:cNvPr id="5" name="그림 4">
            <a:extLst>
              <a:ext uri="{FF2B5EF4-FFF2-40B4-BE49-F238E27FC236}">
                <a16:creationId xmlns:a16="http://schemas.microsoft.com/office/drawing/2014/main" id="{876FE024-4BBB-1994-4904-08A15BED6EFB}"/>
              </a:ext>
            </a:extLst>
          </p:cNvPr>
          <p:cNvPicPr>
            <a:picLocks noChangeAspect="1"/>
          </p:cNvPicPr>
          <p:nvPr/>
        </p:nvPicPr>
        <p:blipFill>
          <a:blip r:embed="rId4"/>
          <a:stretch>
            <a:fillRect/>
          </a:stretch>
        </p:blipFill>
        <p:spPr>
          <a:xfrm>
            <a:off x="6400800" y="5981700"/>
            <a:ext cx="5040000" cy="2553939"/>
          </a:xfrm>
          <a:prstGeom prst="rect">
            <a:avLst/>
          </a:prstGeom>
        </p:spPr>
      </p:pic>
      <p:pic>
        <p:nvPicPr>
          <p:cNvPr id="7" name="그림 6">
            <a:extLst>
              <a:ext uri="{FF2B5EF4-FFF2-40B4-BE49-F238E27FC236}">
                <a16:creationId xmlns:a16="http://schemas.microsoft.com/office/drawing/2014/main" id="{BCB9F6CE-E078-5A6C-524D-698397044019}"/>
              </a:ext>
            </a:extLst>
          </p:cNvPr>
          <p:cNvPicPr>
            <a:picLocks noChangeAspect="1"/>
          </p:cNvPicPr>
          <p:nvPr/>
        </p:nvPicPr>
        <p:blipFill>
          <a:blip r:embed="rId5"/>
          <a:stretch>
            <a:fillRect/>
          </a:stretch>
        </p:blipFill>
        <p:spPr>
          <a:xfrm>
            <a:off x="8209853" y="6527257"/>
            <a:ext cx="5040000" cy="2536970"/>
          </a:xfrm>
          <a:prstGeom prst="rect">
            <a:avLst/>
          </a:prstGeom>
        </p:spPr>
      </p:pic>
      <p:sp>
        <p:nvSpPr>
          <p:cNvPr id="8" name="사각형: 둥근 모서리 7">
            <a:extLst>
              <a:ext uri="{FF2B5EF4-FFF2-40B4-BE49-F238E27FC236}">
                <a16:creationId xmlns:a16="http://schemas.microsoft.com/office/drawing/2014/main" id="{DE4DF48E-AE92-D3EC-9533-7A9E797E8BE0}"/>
              </a:ext>
            </a:extLst>
          </p:cNvPr>
          <p:cNvSpPr/>
          <p:nvPr/>
        </p:nvSpPr>
        <p:spPr>
          <a:xfrm>
            <a:off x="6549515" y="6410593"/>
            <a:ext cx="1361635" cy="6096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sp>
        <p:nvSpPr>
          <p:cNvPr id="9" name="사각형: 둥근 모서리 8">
            <a:extLst>
              <a:ext uri="{FF2B5EF4-FFF2-40B4-BE49-F238E27FC236}">
                <a16:creationId xmlns:a16="http://schemas.microsoft.com/office/drawing/2014/main" id="{41269E68-62E6-9A05-4BA9-88A51B2EC32A}"/>
              </a:ext>
            </a:extLst>
          </p:cNvPr>
          <p:cNvSpPr/>
          <p:nvPr/>
        </p:nvSpPr>
        <p:spPr>
          <a:xfrm>
            <a:off x="8343203" y="6953869"/>
            <a:ext cx="1009650" cy="6096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ko-KR" altLang="en-US"/>
          </a:p>
        </p:txBody>
      </p:sp>
    </p:spTree>
    <p:extLst>
      <p:ext uri="{BB962C8B-B14F-4D97-AF65-F5344CB8AC3E}">
        <p14:creationId xmlns:p14="http://schemas.microsoft.com/office/powerpoint/2010/main" val="226776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7A774C31-5350-CC22-E6AC-03665FCF1489}"/>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94CE291-F827-A04A-68A8-13B504FF0946}"/>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C3089431-C588-8964-3C44-184A97085E83}"/>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B8E2A5DC-BF75-CE3C-84BA-C3B0831893BB}"/>
              </a:ext>
            </a:extLst>
          </p:cNvPr>
          <p:cNvSpPr txBox="1"/>
          <p:nvPr/>
        </p:nvSpPr>
        <p:spPr>
          <a:xfrm>
            <a:off x="812800" y="571500"/>
            <a:ext cx="6591300" cy="406400"/>
          </a:xfrm>
          <a:prstGeom prst="rect">
            <a:avLst/>
          </a:prstGeom>
        </p:spPr>
        <p:txBody>
          <a:bodyPr lIns="0" tIns="0" rIns="0" bIns="0" rtlCol="0" anchor="t"/>
          <a:lstStyle/>
          <a:p>
            <a:pPr lvl="0">
              <a:lnSpc>
                <a:spcPct val="116199"/>
              </a:lnSpc>
            </a:pPr>
            <a:r>
              <a:rPr lang="ko-KR" altLang="ko-KR" sz="2300" dirty="0">
                <a:solidFill>
                  <a:srgbClr val="11359A"/>
                </a:solidFill>
                <a:latin typeface="Pretendard Bold" panose="020B0600000101010101" charset="-127"/>
                <a:ea typeface="Pretendard Bold" panose="020B0600000101010101" charset="-127"/>
              </a:rPr>
              <a:t>진행</a:t>
            </a:r>
            <a:r>
              <a:rPr lang="en-US" altLang="ko-KR" sz="2300" dirty="0">
                <a:solidFill>
                  <a:srgbClr val="11359A"/>
                </a:solidFill>
                <a:latin typeface="Pretendard Bold" panose="020B0600000101010101" charset="-127"/>
                <a:ea typeface="Pretendard Bold" panose="020B0600000101010101" charset="-127"/>
              </a:rPr>
              <a:t> </a:t>
            </a:r>
            <a:r>
              <a:rPr lang="ko-KR" altLang="ko-KR" sz="2300" dirty="0">
                <a:solidFill>
                  <a:srgbClr val="11359A"/>
                </a:solidFill>
                <a:latin typeface="Pretendard Bold" panose="020B0600000101010101" charset="-127"/>
                <a:ea typeface="Pretendard Bold" panose="020B0600000101010101" charset="-127"/>
              </a:rPr>
              <a:t>및</a:t>
            </a:r>
            <a:r>
              <a:rPr lang="en-US" altLang="ko-KR" sz="2300" dirty="0">
                <a:solidFill>
                  <a:srgbClr val="11359A"/>
                </a:solidFill>
                <a:latin typeface="Pretendard Bold" panose="020B0600000101010101" charset="-127"/>
                <a:ea typeface="Pretendard Bold" panose="020B0600000101010101" charset="-127"/>
              </a:rPr>
              <a:t> </a:t>
            </a:r>
            <a:r>
              <a:rPr lang="ko-KR" altLang="ko-KR" sz="2300" dirty="0">
                <a:solidFill>
                  <a:srgbClr val="11359A"/>
                </a:solidFill>
                <a:latin typeface="Pretendard Bold" panose="020B0600000101010101" charset="-127"/>
                <a:ea typeface="Pretendard Bold" panose="020B0600000101010101" charset="-127"/>
              </a:rPr>
              <a:t>결과</a:t>
            </a:r>
            <a:r>
              <a:rPr lang="en-US" altLang="ko-KR" sz="2300" dirty="0">
                <a:solidFill>
                  <a:srgbClr val="11359A"/>
                </a:solidFill>
                <a:latin typeface="Pretendard Bold" panose="020B0600000101010101" charset="-127"/>
                <a:ea typeface="Pretendard Bold" panose="020B0600000101010101" charset="-127"/>
              </a:rPr>
              <a:t> - </a:t>
            </a:r>
            <a:r>
              <a:rPr lang="ko-KR" altLang="en-US" sz="2300" dirty="0">
                <a:solidFill>
                  <a:srgbClr val="11359A"/>
                </a:solidFill>
                <a:latin typeface="Pretendard Bold" panose="020B0600000101010101" charset="-127"/>
                <a:ea typeface="Pretendard Bold" panose="020B0600000101010101" charset="-127"/>
              </a:rPr>
              <a:t>코드 </a:t>
            </a:r>
            <a:r>
              <a:rPr lang="ko-KR" altLang="ko-KR" sz="2300" dirty="0">
                <a:solidFill>
                  <a:srgbClr val="11359A"/>
                </a:solidFill>
                <a:latin typeface="Pretendard Bold" panose="020B0600000101010101" charset="-127"/>
                <a:ea typeface="Pretendard Bold" panose="020B0600000101010101" charset="-127"/>
              </a:rPr>
              <a:t>설명</a:t>
            </a:r>
            <a:endParaRPr lang="en-US" altLang="ko-KR" sz="2300"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Noto Sans KR" panose="020B0200000000000000" pitchFamily="50" charset="-127"/>
              <a:ea typeface="Noto Sans KR" panose="020B0200000000000000" pitchFamily="50" charset="-127"/>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회원 관리 및 가입</a:t>
            </a:r>
            <a:r>
              <a:rPr lang="en-US" altLang="ko-KR" sz="2400" dirty="0">
                <a:latin typeface="Pretendard Bold" panose="020B0600000101010101" charset="-127"/>
                <a:ea typeface="Pretendard Bold" panose="020B0600000101010101" charset="-127"/>
              </a:rPr>
              <a:t>)</a:t>
            </a:r>
            <a:r>
              <a:rPr lang="ko-KR" altLang="en-US" sz="4000" dirty="0">
                <a:latin typeface="Pretendard Bold" panose="020B0600000101010101" charset="-127"/>
                <a:ea typeface="Pretendard Bold" panose="020B0600000101010101" charset="-127"/>
              </a:rPr>
              <a:t> </a:t>
            </a:r>
          </a:p>
          <a:p>
            <a:pPr>
              <a:lnSpc>
                <a:spcPct val="116199"/>
              </a:lnSpc>
            </a:pPr>
            <a:endParaRPr lang="ko-KR" altLang="en-US" sz="4000" dirty="0">
              <a:latin typeface="Noto Sans KR" panose="020B0200000000000000" pitchFamily="50" charset="-127"/>
              <a:ea typeface="Noto Sans KR" panose="020B0200000000000000" pitchFamily="50" charset="-127"/>
            </a:endParaRPr>
          </a:p>
          <a:p>
            <a:pPr lvl="0" algn="l">
              <a:lnSpc>
                <a:spcPct val="116199"/>
              </a:lnSpc>
            </a:pPr>
            <a:endParaRPr lang="ko-KR" sz="2300" b="0" i="0" u="none" strike="noStrike" dirty="0">
              <a:solidFill>
                <a:srgbClr val="11359A"/>
              </a:solidFill>
              <a:latin typeface="Noto Sans KR" panose="020B0200000000000000" pitchFamily="50" charset="-127"/>
              <a:ea typeface="Noto Sans KR" panose="020B0200000000000000" pitchFamily="50" charset="-127"/>
            </a:endParaRPr>
          </a:p>
        </p:txBody>
      </p:sp>
      <p:pic>
        <p:nvPicPr>
          <p:cNvPr id="16" name="그림 15">
            <a:extLst>
              <a:ext uri="{FF2B5EF4-FFF2-40B4-BE49-F238E27FC236}">
                <a16:creationId xmlns:a16="http://schemas.microsoft.com/office/drawing/2014/main" id="{9A0B6422-8081-2D66-DB69-6D692E8B1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655" y="2421672"/>
            <a:ext cx="6937018" cy="5065803"/>
          </a:xfrm>
          <a:prstGeom prst="rect">
            <a:avLst/>
          </a:prstGeom>
          <a:solidFill>
            <a:srgbClr val="F4F3F3"/>
          </a:solidFill>
          <a:ln>
            <a:solidFill>
              <a:schemeClr val="bg1"/>
            </a:solidFill>
          </a:ln>
        </p:spPr>
      </p:pic>
      <p:cxnSp>
        <p:nvCxnSpPr>
          <p:cNvPr id="42" name="직선 연결선 41">
            <a:extLst>
              <a:ext uri="{FF2B5EF4-FFF2-40B4-BE49-F238E27FC236}">
                <a16:creationId xmlns:a16="http://schemas.microsoft.com/office/drawing/2014/main" id="{C18682BD-2306-1444-5078-E98DA7B033B7}"/>
              </a:ext>
            </a:extLst>
          </p:cNvPr>
          <p:cNvCxnSpPr>
            <a:cxnSpLocks/>
          </p:cNvCxnSpPr>
          <p:nvPr/>
        </p:nvCxnSpPr>
        <p:spPr>
          <a:xfrm>
            <a:off x="919655" y="3771900"/>
            <a:ext cx="402683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46" name="직선 연결선 45">
            <a:extLst>
              <a:ext uri="{FF2B5EF4-FFF2-40B4-BE49-F238E27FC236}">
                <a16:creationId xmlns:a16="http://schemas.microsoft.com/office/drawing/2014/main" id="{1D430928-9E95-AC64-A4A8-90BD3E414C40}"/>
              </a:ext>
            </a:extLst>
          </p:cNvPr>
          <p:cNvCxnSpPr>
            <a:cxnSpLocks/>
          </p:cNvCxnSpPr>
          <p:nvPr/>
        </p:nvCxnSpPr>
        <p:spPr>
          <a:xfrm>
            <a:off x="3589857" y="3009900"/>
            <a:ext cx="1964285" cy="0"/>
          </a:xfrm>
          <a:prstGeom prst="line">
            <a:avLst/>
          </a:prstGeom>
        </p:spPr>
        <p:style>
          <a:lnRef idx="1">
            <a:schemeClr val="accent2"/>
          </a:lnRef>
          <a:fillRef idx="0">
            <a:schemeClr val="accent2"/>
          </a:fillRef>
          <a:effectRef idx="0">
            <a:schemeClr val="accent2"/>
          </a:effectRef>
          <a:fontRef idx="minor">
            <a:schemeClr val="tx1"/>
          </a:fontRef>
        </p:style>
      </p:cxnSp>
      <p:pic>
        <p:nvPicPr>
          <p:cNvPr id="23" name="그림 22">
            <a:extLst>
              <a:ext uri="{FF2B5EF4-FFF2-40B4-BE49-F238E27FC236}">
                <a16:creationId xmlns:a16="http://schemas.microsoft.com/office/drawing/2014/main" id="{DB3D92EF-531B-2144-B24F-47D42043E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489" y="6013113"/>
            <a:ext cx="4974400" cy="2527974"/>
          </a:xfrm>
          <a:prstGeom prst="rect">
            <a:avLst/>
          </a:prstGeom>
          <a:solidFill>
            <a:srgbClr val="F4F3F3"/>
          </a:solidFill>
          <a:ln>
            <a:solidFill>
              <a:schemeClr val="bg1"/>
            </a:solidFill>
          </a:ln>
        </p:spPr>
      </p:pic>
      <p:pic>
        <p:nvPicPr>
          <p:cNvPr id="25" name="그림 24">
            <a:extLst>
              <a:ext uri="{FF2B5EF4-FFF2-40B4-BE49-F238E27FC236}">
                <a16:creationId xmlns:a16="http://schemas.microsoft.com/office/drawing/2014/main" id="{434BD06A-FD0C-58A3-FCFC-779C23E3B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0" y="6980148"/>
            <a:ext cx="6400800" cy="2068602"/>
          </a:xfrm>
          <a:prstGeom prst="rect">
            <a:avLst/>
          </a:prstGeom>
          <a:solidFill>
            <a:srgbClr val="F4F3F3"/>
          </a:solidFill>
          <a:ln>
            <a:solidFill>
              <a:schemeClr val="bg1"/>
            </a:solidFill>
          </a:ln>
        </p:spPr>
      </p:pic>
      <p:sp>
        <p:nvSpPr>
          <p:cNvPr id="55" name="TextBox 54">
            <a:extLst>
              <a:ext uri="{FF2B5EF4-FFF2-40B4-BE49-F238E27FC236}">
                <a16:creationId xmlns:a16="http://schemas.microsoft.com/office/drawing/2014/main" id="{2D865677-29FE-349A-3057-D42C4CA95166}"/>
              </a:ext>
            </a:extLst>
          </p:cNvPr>
          <p:cNvSpPr txBox="1"/>
          <p:nvPr/>
        </p:nvSpPr>
        <p:spPr>
          <a:xfrm>
            <a:off x="10210800" y="2421672"/>
            <a:ext cx="6400800" cy="4093428"/>
          </a:xfrm>
          <a:prstGeom prst="rect">
            <a:avLst/>
          </a:prstGeom>
          <a:solidFill>
            <a:srgbClr val="F4F3F3"/>
          </a:solidFill>
        </p:spPr>
        <p:txBody>
          <a:bodyPr wrap="square" rtlCol="0">
            <a:spAutoFit/>
          </a:bodyPr>
          <a:lstStyle/>
          <a:p>
            <a:pPr marL="285750" indent="-285750">
              <a:buFont typeface="Arial" panose="020B0604020202020204" pitchFamily="34" charset="0"/>
              <a:buChar char="•"/>
            </a:pPr>
            <a:r>
              <a:rPr lang="ko-KR" altLang="en-US" sz="2000" dirty="0" err="1">
                <a:latin typeface="Pretendard Bold" panose="020B0600000101010101" charset="-127"/>
                <a:ea typeface="Pretendard Bold" panose="020B0600000101010101" charset="-127"/>
              </a:rPr>
              <a:t>모달창을</a:t>
            </a:r>
            <a:r>
              <a:rPr lang="ko-KR" altLang="en-US" sz="2000" dirty="0">
                <a:latin typeface="Pretendard Bold" panose="020B0600000101010101" charset="-127"/>
                <a:ea typeface="Pretendard Bold" panose="020B0600000101010101" charset="-127"/>
              </a:rPr>
              <a:t> 이용한 </a:t>
            </a:r>
            <a:r>
              <a:rPr lang="en-US" altLang="ko-KR" sz="2000" dirty="0">
                <a:latin typeface="Pretendard Bold" panose="020B0600000101010101" charset="-127"/>
                <a:ea typeface="Pretendard Bold" panose="020B0600000101010101" charset="-127"/>
              </a:rPr>
              <a:t>html view </a:t>
            </a:r>
            <a:r>
              <a:rPr lang="ko-KR" altLang="en-US" sz="2000" dirty="0">
                <a:latin typeface="Pretendard Bold" panose="020B0600000101010101" charset="-127"/>
                <a:ea typeface="Pretendard Bold" panose="020B0600000101010101" charset="-127"/>
              </a:rPr>
              <a:t>간소화</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사용자 입력 필드 생성</a:t>
            </a:r>
            <a:r>
              <a:rPr lang="en-US" altLang="ko-KR" sz="2000" dirty="0">
                <a:latin typeface="Pretendard Bold" panose="020B0600000101010101" charset="-127"/>
                <a:ea typeface="Pretendard Bold" panose="020B0600000101010101" charset="-127"/>
              </a:rPr>
              <a:t>(CSRF)</a:t>
            </a:r>
            <a:r>
              <a:rPr lang="ko-KR" altLang="en-US" sz="2000" dirty="0">
                <a:latin typeface="Pretendard Bold" panose="020B0600000101010101" charset="-127"/>
                <a:ea typeface="Pretendard Bold" panose="020B0600000101010101" charset="-127"/>
              </a:rPr>
              <a:t>토큰을 포함하였고</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에러 표시용 </a:t>
            </a:r>
            <a:r>
              <a:rPr lang="en-US" altLang="ko-KR" sz="2000" dirty="0">
                <a:latin typeface="Pretendard Bold" panose="020B0600000101010101" charset="-127"/>
                <a:ea typeface="Pretendard Bold" panose="020B0600000101010101" charset="-127"/>
              </a:rPr>
              <a:t>&lt;span&gt;</a:t>
            </a:r>
            <a:r>
              <a:rPr lang="ko-KR" altLang="en-US" sz="2000" dirty="0">
                <a:latin typeface="Pretendard Bold" panose="020B0600000101010101" charset="-127"/>
                <a:ea typeface="Pretendard Bold" panose="020B0600000101010101" charset="-127"/>
              </a:rPr>
              <a:t>영역 설정</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en-US" altLang="ko-KR" sz="2000" dirty="0" err="1">
                <a:latin typeface="Pretendard Bold" panose="020B0600000101010101" charset="-127"/>
                <a:ea typeface="Pretendard Bold" panose="020B0600000101010101" charset="-127"/>
              </a:rPr>
              <a:t>SetupAjaxForm</a:t>
            </a:r>
            <a:r>
              <a:rPr lang="ko-KR" altLang="en-US" sz="2000" dirty="0">
                <a:latin typeface="Pretendard Bold" panose="020B0600000101010101" charset="-127"/>
                <a:ea typeface="Pretendard Bold" panose="020B0600000101010101" charset="-127"/>
              </a:rPr>
              <a:t> 공통함수 구현</a:t>
            </a:r>
            <a:endParaRPr lang="en-US" altLang="ko-KR" sz="20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 Form </a:t>
            </a:r>
            <a:r>
              <a:rPr lang="ko-KR" altLang="en-US" sz="2000" dirty="0">
                <a:latin typeface="Pretendard Bold" panose="020B0600000101010101" charset="-127"/>
                <a:ea typeface="Pretendard Bold" panose="020B0600000101010101" charset="-127"/>
              </a:rPr>
              <a:t>데이터를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형식으로 </a:t>
            </a:r>
            <a:r>
              <a:rPr lang="en-US" altLang="ko-KR" sz="2000" dirty="0">
                <a:latin typeface="Pretendard Bold" panose="020B0600000101010101" charset="-127"/>
                <a:ea typeface="Pretendard Bold" panose="020B0600000101010101" charset="-127"/>
              </a:rPr>
              <a:t>views.py</a:t>
            </a:r>
            <a:r>
              <a:rPr lang="ko-KR" altLang="en-US" sz="2000" dirty="0">
                <a:latin typeface="Pretendard Bold" panose="020B0600000101010101" charset="-127"/>
                <a:ea typeface="Pretendard Bold" panose="020B0600000101010101" charset="-127"/>
              </a:rPr>
              <a:t>에 전송</a:t>
            </a:r>
          </a:p>
          <a:p>
            <a:r>
              <a:rPr lang="ko-KR" altLang="en-US" sz="2000" dirty="0">
                <a:latin typeface="Pretendard Bold" panose="020B0600000101010101" charset="-127"/>
                <a:ea typeface="Pretendard Bold" panose="020B0600000101010101" charset="-127"/>
              </a:rPr>
              <a:t>     </a:t>
            </a:r>
            <a:r>
              <a:rPr lang="en-US" altLang="ko-KR" sz="2000" dirty="0">
                <a:latin typeface="Pretendard Bold" panose="020B0600000101010101" charset="-127"/>
                <a:ea typeface="Pretendard Bold" panose="020B0600000101010101" charset="-127"/>
              </a:rPr>
              <a:t>- CSRF </a:t>
            </a:r>
            <a:r>
              <a:rPr lang="ko-KR" altLang="en-US" sz="2000" dirty="0">
                <a:latin typeface="Pretendard Bold" panose="020B0600000101010101" charset="-127"/>
                <a:ea typeface="Pretendard Bold" panose="020B0600000101010101" charset="-127"/>
              </a:rPr>
              <a:t>토큰 포함</a:t>
            </a:r>
          </a:p>
          <a:p>
            <a:r>
              <a:rPr lang="ko-KR" altLang="en-US" sz="2000" dirty="0">
                <a:latin typeface="Pretendard Bold" panose="020B0600000101010101" charset="-127"/>
                <a:ea typeface="Pretendard Bold" panose="020B0600000101010101" charset="-127"/>
              </a:rPr>
              <a:t>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회원가입</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회원정보 수정</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탈퇴 등 공통 처리 가능</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성공 시</a:t>
            </a:r>
            <a:r>
              <a:rPr lang="en-US" altLang="ko-KR" sz="2000" dirty="0">
                <a:latin typeface="Pretendard Bold" panose="020B0600000101010101" charset="-127"/>
                <a:ea typeface="Pretendard Bold" panose="020B0600000101010101" charset="-127"/>
              </a:rPr>
              <a:t> Alert </a:t>
            </a:r>
            <a:r>
              <a:rPr lang="ko-KR" altLang="en-US" sz="2000" dirty="0">
                <a:latin typeface="Pretendard Bold" panose="020B0600000101010101" charset="-127"/>
                <a:ea typeface="Pretendard Bold" panose="020B0600000101010101" charset="-127"/>
              </a:rPr>
              <a:t>창으로 상태 알림 </a:t>
            </a:r>
            <a:r>
              <a:rPr lang="en-US" altLang="ko-KR" sz="2000" dirty="0">
                <a:latin typeface="Pretendard Bold" panose="020B0600000101010101" charset="-127"/>
                <a:ea typeface="Pretendard Bold" panose="020B0600000101010101" charset="-127"/>
              </a:rPr>
              <a:t>+ </a:t>
            </a:r>
            <a:r>
              <a:rPr lang="ko-KR" altLang="en-US" sz="2000" dirty="0" err="1">
                <a:latin typeface="Pretendard Bold" panose="020B0600000101010101" charset="-127"/>
                <a:ea typeface="Pretendard Bold" panose="020B0600000101010101" charset="-127"/>
              </a:rPr>
              <a:t>모달</a:t>
            </a:r>
            <a:r>
              <a:rPr lang="ko-KR" altLang="en-US" sz="2000" dirty="0">
                <a:latin typeface="Pretendard Bold" panose="020B0600000101010101" charset="-127"/>
                <a:ea typeface="Pretendard Bold" panose="020B0600000101010101" charset="-127"/>
              </a:rPr>
              <a:t> 닫기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페이지 </a:t>
            </a:r>
            <a:r>
              <a:rPr lang="en-US" altLang="ko-KR" sz="2000" dirty="0">
                <a:latin typeface="Pretendard Bold" panose="020B0600000101010101" charset="-127"/>
                <a:ea typeface="Pretendard Bold" panose="020B0600000101010101" charset="-127"/>
              </a:rPr>
              <a:t>reload, </a:t>
            </a:r>
            <a:r>
              <a:rPr lang="ko-KR" altLang="en-US" sz="2000" dirty="0">
                <a:latin typeface="Pretendard Bold" panose="020B0600000101010101" charset="-127"/>
                <a:ea typeface="Pretendard Bold" panose="020B0600000101010101" charset="-127"/>
              </a:rPr>
              <a:t>실패 시</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각 </a:t>
            </a:r>
            <a:r>
              <a:rPr lang="en-US" altLang="ko-KR" sz="2000" dirty="0">
                <a:latin typeface="Pretendard Bold" panose="020B0600000101010101" charset="-127"/>
                <a:ea typeface="Pretendard Bold" panose="020B0600000101010101" charset="-127"/>
              </a:rPr>
              <a:t>&lt;span&gt; </a:t>
            </a:r>
            <a:r>
              <a:rPr lang="ko-KR" altLang="en-US" sz="2000" dirty="0">
                <a:latin typeface="Pretendard Bold" panose="020B0600000101010101" charset="-127"/>
                <a:ea typeface="Pretendard Bold" panose="020B0600000101010101" charset="-127"/>
              </a:rPr>
              <a:t>영역에 에러 메시지 표시로</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구분</a:t>
            </a:r>
            <a:r>
              <a:rPr lang="en-US" altLang="ko-KR" sz="2000" dirty="0">
                <a:latin typeface="Pretendard Bold" panose="020B0600000101010101" charset="-127"/>
                <a:ea typeface="Pretendard Bold" panose="020B0600000101010101" charset="-127"/>
              </a:rPr>
              <a:t>.</a:t>
            </a:r>
            <a:endParaRPr lang="en-US" altLang="ko-KR" sz="2000" dirty="0"/>
          </a:p>
        </p:txBody>
      </p:sp>
    </p:spTree>
    <p:extLst>
      <p:ext uri="{BB962C8B-B14F-4D97-AF65-F5344CB8AC3E}">
        <p14:creationId xmlns:p14="http://schemas.microsoft.com/office/powerpoint/2010/main" val="2052185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37F75288-D10C-47BE-C649-62125864524C}"/>
            </a:ext>
          </a:extLst>
        </p:cNvPr>
        <p:cNvGrpSpPr/>
        <p:nvPr/>
      </p:nvGrpSpPr>
      <p:grpSpPr>
        <a:xfrm>
          <a:off x="0" y="0"/>
          <a:ext cx="0" cy="0"/>
          <a:chOff x="0" y="0"/>
          <a:chExt cx="0" cy="0"/>
        </a:xfrm>
      </p:grpSpPr>
      <p:pic>
        <p:nvPicPr>
          <p:cNvPr id="6" name="그림 5">
            <a:extLst>
              <a:ext uri="{FF2B5EF4-FFF2-40B4-BE49-F238E27FC236}">
                <a16:creationId xmlns:a16="http://schemas.microsoft.com/office/drawing/2014/main" id="{7B3FF888-FDEA-D2CA-5C9A-AE4A22B12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436" y="2096205"/>
            <a:ext cx="6278645" cy="3753426"/>
          </a:xfrm>
          <a:prstGeom prst="rect">
            <a:avLst/>
          </a:prstGeom>
          <a:ln>
            <a:solidFill>
              <a:schemeClr val="bg1"/>
            </a:solidFill>
          </a:ln>
        </p:spPr>
      </p:pic>
      <p:pic>
        <p:nvPicPr>
          <p:cNvPr id="2" name="Picture 2">
            <a:extLst>
              <a:ext uri="{FF2B5EF4-FFF2-40B4-BE49-F238E27FC236}">
                <a16:creationId xmlns:a16="http://schemas.microsoft.com/office/drawing/2014/main" id="{879EB696-59EB-5945-624D-6B854A6B5DA9}"/>
              </a:ext>
            </a:extLst>
          </p:cNvPr>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EB76EC56-CDD4-12AF-D7CC-855EE6A49477}"/>
              </a:ext>
            </a:extLst>
          </p:cNvPr>
          <p:cNvPicPr>
            <a:picLocks noChangeAspect="1"/>
          </p:cNvPicPr>
          <p:nvPr/>
        </p:nvPicPr>
        <p:blipFill>
          <a:blip r:embed="rId3"/>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56EF1911-518A-6B2A-8A93-647C5C10851F}"/>
              </a:ext>
            </a:extLst>
          </p:cNvPr>
          <p:cNvSpPr txBox="1"/>
          <p:nvPr/>
        </p:nvSpPr>
        <p:spPr>
          <a:xfrm>
            <a:off x="812800" y="571500"/>
            <a:ext cx="6591300" cy="406400"/>
          </a:xfrm>
          <a:prstGeom prst="rect">
            <a:avLst/>
          </a:prstGeom>
        </p:spPr>
        <p:txBody>
          <a:bodyPr lIns="0" tIns="0" rIns="0" bIns="0" rtlCol="0" anchor="t"/>
          <a:lstStyle/>
          <a:p>
            <a:pPr lvl="0">
              <a:lnSpc>
                <a:spcPct val="116199"/>
              </a:lnSpc>
            </a:pPr>
            <a:r>
              <a:rPr lang="ko-KR" altLang="ko-KR" sz="2300" dirty="0">
                <a:solidFill>
                  <a:srgbClr val="11359A"/>
                </a:solidFill>
                <a:latin typeface="Pretendard Bold" panose="020B0600000101010101" charset="-127"/>
                <a:ea typeface="Pretendard Bold" panose="020B0600000101010101" charset="-127"/>
              </a:rPr>
              <a:t>진행</a:t>
            </a:r>
            <a:r>
              <a:rPr lang="en-US" altLang="ko-KR" sz="2300" dirty="0">
                <a:solidFill>
                  <a:srgbClr val="11359A"/>
                </a:solidFill>
                <a:latin typeface="Pretendard Bold" panose="020B0600000101010101" charset="-127"/>
                <a:ea typeface="Pretendard Bold" panose="020B0600000101010101" charset="-127"/>
              </a:rPr>
              <a:t> </a:t>
            </a:r>
            <a:r>
              <a:rPr lang="ko-KR" altLang="ko-KR" sz="2300" dirty="0">
                <a:solidFill>
                  <a:srgbClr val="11359A"/>
                </a:solidFill>
                <a:latin typeface="Pretendard Bold" panose="020B0600000101010101" charset="-127"/>
                <a:ea typeface="Pretendard Bold" panose="020B0600000101010101" charset="-127"/>
              </a:rPr>
              <a:t>및</a:t>
            </a:r>
            <a:r>
              <a:rPr lang="en-US" altLang="ko-KR" sz="2300" dirty="0">
                <a:solidFill>
                  <a:srgbClr val="11359A"/>
                </a:solidFill>
                <a:latin typeface="Pretendard Bold" panose="020B0600000101010101" charset="-127"/>
                <a:ea typeface="Pretendard Bold" panose="020B0600000101010101" charset="-127"/>
              </a:rPr>
              <a:t> </a:t>
            </a:r>
            <a:r>
              <a:rPr lang="ko-KR" altLang="ko-KR" sz="2300" dirty="0">
                <a:solidFill>
                  <a:srgbClr val="11359A"/>
                </a:solidFill>
                <a:latin typeface="Pretendard Bold" panose="020B0600000101010101" charset="-127"/>
                <a:ea typeface="Pretendard Bold" panose="020B0600000101010101" charset="-127"/>
              </a:rPr>
              <a:t>결과</a:t>
            </a:r>
            <a:r>
              <a:rPr lang="en-US" altLang="ko-KR" sz="2300" dirty="0">
                <a:solidFill>
                  <a:srgbClr val="11359A"/>
                </a:solidFill>
                <a:latin typeface="Pretendard Bold" panose="020B0600000101010101" charset="-127"/>
                <a:ea typeface="Pretendard Bold" panose="020B0600000101010101" charset="-127"/>
              </a:rPr>
              <a:t> - </a:t>
            </a:r>
            <a:r>
              <a:rPr lang="ko-KR" altLang="en-US" sz="2300" dirty="0">
                <a:solidFill>
                  <a:srgbClr val="11359A"/>
                </a:solidFill>
                <a:latin typeface="Pretendard Bold" panose="020B0600000101010101" charset="-127"/>
                <a:ea typeface="Pretendard Bold" panose="020B0600000101010101" charset="-127"/>
              </a:rPr>
              <a:t>코드 </a:t>
            </a:r>
            <a:r>
              <a:rPr lang="ko-KR" altLang="ko-KR" sz="2300" dirty="0">
                <a:solidFill>
                  <a:srgbClr val="11359A"/>
                </a:solidFill>
                <a:latin typeface="Pretendard Bold" panose="020B0600000101010101" charset="-127"/>
                <a:ea typeface="Pretendard Bold" panose="020B0600000101010101" charset="-127"/>
              </a:rPr>
              <a:t>설명</a:t>
            </a:r>
            <a:endParaRPr lang="en-US" altLang="ko-KR" sz="2300" dirty="0">
              <a:solidFill>
                <a:srgbClr val="11359A"/>
              </a:solidFill>
              <a:latin typeface="Pretendard Bold" panose="020B0600000101010101" charset="-127"/>
              <a:ea typeface="Pretendard Bold" panose="020B0600000101010101" charset="-127"/>
            </a:endParaRPr>
          </a:p>
          <a:p>
            <a:pPr lvl="0" algn="l">
              <a:lnSpc>
                <a:spcPct val="116199"/>
              </a:lnSpc>
            </a:pPr>
            <a:endParaRPr lang="en-US" altLang="ko-KR" sz="2300" dirty="0">
              <a:solidFill>
                <a:srgbClr val="11359A"/>
              </a:solidFill>
              <a:latin typeface="Noto Sans KR" panose="020B0200000000000000" pitchFamily="50" charset="-127"/>
              <a:ea typeface="Noto Sans KR" panose="020B0200000000000000" pitchFamily="50" charset="-127"/>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회원 가입 및 비밀번호 재설정</a:t>
            </a:r>
            <a:r>
              <a:rPr lang="en-US" altLang="ko-KR" sz="2400" dirty="0">
                <a:latin typeface="Pretendard Bold" panose="020B0600000101010101" charset="-127"/>
                <a:ea typeface="Pretendard Bold" panose="020B0600000101010101" charset="-127"/>
              </a:rPr>
              <a:t>)</a:t>
            </a:r>
            <a:r>
              <a:rPr lang="ko-KR" altLang="en-US" sz="2400" dirty="0">
                <a:latin typeface="G마켓 산스 TTF Bold" panose="02000000000000000000" pitchFamily="2" charset="-127"/>
                <a:ea typeface="G마켓 산스 TTF Bold" panose="02000000000000000000" pitchFamily="2" charset="-127"/>
              </a:rPr>
              <a:t>  </a:t>
            </a:r>
          </a:p>
        </p:txBody>
      </p:sp>
      <p:sp>
        <p:nvSpPr>
          <p:cNvPr id="18" name="TextBox 17">
            <a:extLst>
              <a:ext uri="{FF2B5EF4-FFF2-40B4-BE49-F238E27FC236}">
                <a16:creationId xmlns:a16="http://schemas.microsoft.com/office/drawing/2014/main" id="{E1210A82-2353-B5B8-DF28-1A24DD65F513}"/>
              </a:ext>
            </a:extLst>
          </p:cNvPr>
          <p:cNvSpPr txBox="1"/>
          <p:nvPr/>
        </p:nvSpPr>
        <p:spPr>
          <a:xfrm>
            <a:off x="9982200" y="1939957"/>
            <a:ext cx="6275180" cy="3477875"/>
          </a:xfrm>
          <a:prstGeom prst="rect">
            <a:avLst/>
          </a:prstGeom>
          <a:noFill/>
        </p:spPr>
        <p:txBody>
          <a:bodyPr wrap="square" rtlCol="0">
            <a:spAutoFit/>
          </a:bodyPr>
          <a:lstStyle/>
          <a:p>
            <a:r>
              <a:rPr lang="ko-KR" altLang="en-US" sz="2000" b="1" dirty="0">
                <a:latin typeface="Pretendard Bold" panose="020B0600000101010101" charset="-127"/>
                <a:ea typeface="Pretendard Bold" panose="020B0600000101010101" charset="-127"/>
              </a:rPr>
              <a:t>회원가입 </a:t>
            </a:r>
            <a:r>
              <a:rPr lang="en-US" altLang="ko-KR" sz="2000" b="1" dirty="0">
                <a:latin typeface="Pretendard Bold" panose="020B0600000101010101" charset="-127"/>
                <a:ea typeface="Pretendard Bold" panose="020B0600000101010101" charset="-127"/>
              </a:rPr>
              <a:t>(</a:t>
            </a:r>
            <a:r>
              <a:rPr lang="en-US" altLang="ko-KR" sz="2000" b="1" dirty="0" err="1">
                <a:latin typeface="Pretendard Bold" panose="020B0600000101010101" charset="-127"/>
                <a:ea typeface="Pretendard Bold" panose="020B0600000101010101" charset="-127"/>
              </a:rPr>
              <a:t>signup_view</a:t>
            </a:r>
            <a:r>
              <a:rPr lang="en-US" altLang="ko-KR" sz="2000" b="1"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r>
              <a:rPr lang="en-US" altLang="ko-KR" sz="2000" dirty="0">
                <a:latin typeface="Pretendard Bold" panose="020B0600000101010101" charset="-127"/>
                <a:ea typeface="Pretendard Bold" panose="020B0600000101010101" charset="-127"/>
              </a:rPr>
              <a:t>Ajax</a:t>
            </a:r>
            <a:r>
              <a:rPr lang="ko-KR" altLang="en-US" sz="2000" dirty="0">
                <a:latin typeface="Pretendard Bold" panose="020B0600000101010101" charset="-127"/>
                <a:ea typeface="Pretendard Bold" panose="020B0600000101010101" charset="-127"/>
              </a:rPr>
              <a:t>로 사용자 입력 전송</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err="1">
                <a:latin typeface="Pretendard Bold" panose="020B0600000101010101" charset="-127"/>
                <a:ea typeface="Pretendard Bold" panose="020B0600000101010101" charset="-127"/>
              </a:rPr>
              <a:t>입력값</a:t>
            </a:r>
            <a:r>
              <a:rPr lang="ko-KR" altLang="en-US" sz="2000" dirty="0">
                <a:latin typeface="Pretendard Bold" panose="020B0600000101010101" charset="-127"/>
                <a:ea typeface="Pretendard Bold" panose="020B0600000101010101" charset="-127"/>
              </a:rPr>
              <a:t> 검증 후 사용자 생성</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생성 성공 시 자동 로그인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상태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반환</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검증 실패 시 필드별 에러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반환</a:t>
            </a:r>
          </a:p>
          <a:p>
            <a:endParaRPr lang="ko-KR" altLang="en-US" sz="2000" dirty="0">
              <a:latin typeface="Pretendard Bold" panose="020B0600000101010101" charset="-127"/>
              <a:ea typeface="Pretendard Bold" panose="020B0600000101010101" charset="-127"/>
            </a:endParaRPr>
          </a:p>
          <a:p>
            <a:r>
              <a:rPr lang="ko-KR" altLang="en-US" sz="2000" b="1" dirty="0">
                <a:latin typeface="Pretendard Bold" panose="020B0600000101010101" charset="-127"/>
                <a:ea typeface="Pretendard Bold" panose="020B0600000101010101" charset="-127"/>
              </a:rPr>
              <a:t>비밀번호 재설정 이메일 </a:t>
            </a:r>
            <a:r>
              <a:rPr lang="en-US" altLang="ko-KR" sz="2000" b="1" dirty="0">
                <a:latin typeface="Pretendard Bold" panose="020B0600000101010101" charset="-127"/>
                <a:ea typeface="Pretendard Bold" panose="020B0600000101010101" charset="-127"/>
              </a:rPr>
              <a:t>(</a:t>
            </a:r>
            <a:r>
              <a:rPr lang="en-US" altLang="ko-KR" sz="2000" b="1" dirty="0" err="1">
                <a:latin typeface="Pretendard Bold" panose="020B0600000101010101" charset="-127"/>
                <a:ea typeface="Pretendard Bold" panose="020B0600000101010101" charset="-127"/>
              </a:rPr>
              <a:t>reset_password_request</a:t>
            </a:r>
            <a:r>
              <a:rPr lang="en-US" altLang="ko-KR" sz="2000" b="1" dirty="0">
                <a:latin typeface="Pretendard Bold" panose="020B0600000101010101" charset="-127"/>
                <a:ea typeface="Pretendard Bold" panose="020B0600000101010101" charset="-127"/>
              </a:rPr>
              <a:t>)</a:t>
            </a:r>
          </a:p>
          <a:p>
            <a:pPr marL="285750" indent="-285750">
              <a:buFont typeface="Arial" panose="020B0604020202020204" pitchFamily="34" charset="0"/>
              <a:buChar char="•"/>
            </a:pPr>
            <a:r>
              <a:rPr lang="en-US" altLang="ko-KR" sz="2000" dirty="0">
                <a:latin typeface="Pretendard Bold" panose="020B0600000101010101" charset="-127"/>
                <a:ea typeface="Pretendard Bold" panose="020B0600000101010101" charset="-127"/>
              </a:rPr>
              <a:t>Ajax</a:t>
            </a:r>
            <a:r>
              <a:rPr lang="ko-KR" altLang="en-US" sz="2000" dirty="0">
                <a:latin typeface="Pretendard Bold" panose="020B0600000101010101" charset="-127"/>
                <a:ea typeface="Pretendard Bold" panose="020B0600000101010101" charset="-127"/>
              </a:rPr>
              <a:t>로 이메일 전송 요청</a:t>
            </a:r>
            <a:endParaRPr lang="en-US" altLang="ko-KR" sz="2000" dirty="0">
              <a:latin typeface="Pretendard Bold" panose="020B0600000101010101" charset="-127"/>
              <a:ea typeface="Pretendard Bold" panose="020B0600000101010101" charset="-127"/>
            </a:endParaRP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이메일 존재 시 → 토큰 생성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재설정 링크 발송</a:t>
            </a:r>
          </a:p>
          <a:p>
            <a:pPr marL="285750" indent="-285750">
              <a:buFont typeface="Arial" panose="020B0604020202020204" pitchFamily="34" charset="0"/>
              <a:buChar char="•"/>
            </a:pPr>
            <a:r>
              <a:rPr lang="ko-KR" altLang="en-US" sz="2000" dirty="0">
                <a:latin typeface="Pretendard Bold" panose="020B0600000101010101" charset="-127"/>
                <a:ea typeface="Pretendard Bold" panose="020B0600000101010101" charset="-127"/>
              </a:rPr>
              <a:t>성공 시 발송 완료 메시지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반환</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 실패 시 오류 메시지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반환</a:t>
            </a:r>
            <a:endParaRPr lang="en-US" altLang="ko-KR" sz="2000" dirty="0"/>
          </a:p>
        </p:txBody>
      </p:sp>
      <p:pic>
        <p:nvPicPr>
          <p:cNvPr id="7" name="그림 6">
            <a:extLst>
              <a:ext uri="{FF2B5EF4-FFF2-40B4-BE49-F238E27FC236}">
                <a16:creationId xmlns:a16="http://schemas.microsoft.com/office/drawing/2014/main" id="{49A18351-6B4A-BA89-818B-29F419A41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5372100"/>
            <a:ext cx="5925377" cy="2381582"/>
          </a:xfrm>
          <a:prstGeom prst="rect">
            <a:avLst/>
          </a:prstGeom>
        </p:spPr>
      </p:pic>
      <p:pic>
        <p:nvPicPr>
          <p:cNvPr id="10" name="그림 9">
            <a:extLst>
              <a:ext uri="{FF2B5EF4-FFF2-40B4-BE49-F238E27FC236}">
                <a16:creationId xmlns:a16="http://schemas.microsoft.com/office/drawing/2014/main" id="{D4AFB196-BFDA-5D51-71F9-96A0B788A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0" y="6810063"/>
            <a:ext cx="5925377" cy="2238687"/>
          </a:xfrm>
          <a:prstGeom prst="rect">
            <a:avLst/>
          </a:prstGeom>
        </p:spPr>
      </p:pic>
    </p:spTree>
    <p:extLst>
      <p:ext uri="{BB962C8B-B14F-4D97-AF65-F5344CB8AC3E}">
        <p14:creationId xmlns:p14="http://schemas.microsoft.com/office/powerpoint/2010/main" val="3939393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7A54D40-E303-0BA7-7FDD-E8750D87E76A}"/>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B3507E48-AB98-1D61-CCEE-4AE9BA144704}"/>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4E95AB09-62F6-666E-108B-7C6F76624088}"/>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F1A3A903-A74E-286E-9784-7D99D6EEF61D}"/>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pic>
        <p:nvPicPr>
          <p:cNvPr id="7" name="그림 6">
            <a:extLst>
              <a:ext uri="{FF2B5EF4-FFF2-40B4-BE49-F238E27FC236}">
                <a16:creationId xmlns:a16="http://schemas.microsoft.com/office/drawing/2014/main" id="{96CB53A3-FCB3-7876-6FF0-674312F45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360192"/>
            <a:ext cx="6439251" cy="3590925"/>
          </a:xfrm>
          <a:prstGeom prst="rect">
            <a:avLst/>
          </a:prstGeom>
          <a:ln>
            <a:solidFill>
              <a:schemeClr val="bg1"/>
            </a:solidFill>
          </a:ln>
        </p:spPr>
      </p:pic>
      <p:pic>
        <p:nvPicPr>
          <p:cNvPr id="9" name="그림 8">
            <a:extLst>
              <a:ext uri="{FF2B5EF4-FFF2-40B4-BE49-F238E27FC236}">
                <a16:creationId xmlns:a16="http://schemas.microsoft.com/office/drawing/2014/main" id="{09AB6887-A746-8DC6-A539-1655B186F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219" y="4671171"/>
            <a:ext cx="4609781" cy="2662238"/>
          </a:xfrm>
          <a:prstGeom prst="rect">
            <a:avLst/>
          </a:prstGeom>
          <a:ln>
            <a:solidFill>
              <a:schemeClr val="bg1"/>
            </a:solidFill>
          </a:ln>
        </p:spPr>
      </p:pic>
      <p:pic>
        <p:nvPicPr>
          <p:cNvPr id="11" name="그림 10">
            <a:extLst>
              <a:ext uri="{FF2B5EF4-FFF2-40B4-BE49-F238E27FC236}">
                <a16:creationId xmlns:a16="http://schemas.microsoft.com/office/drawing/2014/main" id="{47DF0A3C-159C-5657-8DA9-04B6839A81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9675" y="6286500"/>
            <a:ext cx="4157450" cy="2662238"/>
          </a:xfrm>
          <a:prstGeom prst="rect">
            <a:avLst/>
          </a:prstGeom>
          <a:ln>
            <a:solidFill>
              <a:schemeClr val="bg1"/>
            </a:solidFill>
          </a:ln>
        </p:spPr>
      </p:pic>
      <p:sp>
        <p:nvSpPr>
          <p:cNvPr id="12" name="TextBox 11">
            <a:extLst>
              <a:ext uri="{FF2B5EF4-FFF2-40B4-BE49-F238E27FC236}">
                <a16:creationId xmlns:a16="http://schemas.microsoft.com/office/drawing/2014/main" id="{69C30516-17A1-9CFE-D563-7BC09483B9F5}"/>
              </a:ext>
            </a:extLst>
          </p:cNvPr>
          <p:cNvSpPr txBox="1"/>
          <p:nvPr/>
        </p:nvSpPr>
        <p:spPr>
          <a:xfrm>
            <a:off x="10058400" y="2773620"/>
            <a:ext cx="6439251" cy="2369880"/>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1. </a:t>
            </a:r>
            <a:r>
              <a:rPr lang="ko-KR" altLang="en-US" sz="2400" dirty="0">
                <a:latin typeface="Pretendard Bold" panose="020B0600000101010101" charset="-127"/>
                <a:ea typeface="Pretendard Bold" panose="020B0600000101010101" charset="-127"/>
              </a:rPr>
              <a:t>데이터 수집</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메인 페이지</a:t>
            </a:r>
            <a:r>
              <a:rPr lang="en-US" altLang="ko-KR" sz="2400" dirty="0">
                <a:latin typeface="Pretendard Bold" panose="020B0600000101010101" charset="-127"/>
                <a:ea typeface="Pretendard Bold" panose="020B0600000101010101" charset="-127"/>
              </a:rPr>
              <a:t>)</a:t>
            </a:r>
          </a:p>
          <a:p>
            <a:endParaRPr lang="en-US" altLang="ko-KR" sz="24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a:t>
            </a:r>
            <a:r>
              <a:rPr lang="en-US" altLang="ko-KR" sz="2000" dirty="0" err="1">
                <a:latin typeface="Pretendard Bold" panose="020B0600000101010101" charset="-127"/>
                <a:ea typeface="Pretendard Bold" panose="020B0600000101010101" charset="-127"/>
              </a:rPr>
              <a:t>recordIllegalParking</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GPS </a:t>
            </a:r>
            <a:r>
              <a:rPr lang="ko-KR" altLang="en-US" sz="2000" dirty="0">
                <a:latin typeface="Pretendard Bold" panose="020B0600000101010101" charset="-127"/>
                <a:ea typeface="Pretendard Bold" panose="020B0600000101010101" charset="-127"/>
              </a:rPr>
              <a:t>좌표로 </a:t>
            </a:r>
            <a:r>
              <a:rPr lang="en-US" altLang="ko-KR" sz="2000" dirty="0">
                <a:latin typeface="Pretendard Bold" panose="020B0600000101010101" charset="-127"/>
                <a:ea typeface="Pretendard Bold" panose="020B0600000101010101" charset="-127"/>
              </a:rPr>
              <a:t>100m </a:t>
            </a:r>
            <a:r>
              <a:rPr lang="ko-KR" altLang="en-US" sz="2000" dirty="0">
                <a:latin typeface="Pretendard Bold" panose="020B0600000101010101" charset="-127"/>
                <a:ea typeface="Pretendard Bold" panose="020B0600000101010101" charset="-127"/>
              </a:rPr>
              <a:t>내 </a:t>
            </a:r>
            <a:r>
              <a:rPr lang="en-US" altLang="ko-KR" sz="2000" dirty="0">
                <a:latin typeface="Pretendard Bold" panose="020B0600000101010101" charset="-127"/>
                <a:ea typeface="Pretendard Bold" panose="020B0600000101010101" charset="-127"/>
              </a:rPr>
              <a:t>CCTV </a:t>
            </a:r>
            <a:r>
              <a:rPr lang="ko-KR" altLang="en-US" sz="2000" dirty="0">
                <a:latin typeface="Pretendard Bold" panose="020B0600000101010101" charset="-127"/>
                <a:ea typeface="Pretendard Bold" panose="020B0600000101010101" charset="-127"/>
              </a:rPr>
              <a:t>검색 </a:t>
            </a:r>
            <a:r>
              <a:rPr lang="en-US" altLang="ko-KR" sz="2000" dirty="0">
                <a:latin typeface="Pretendard Bold" panose="020B0600000101010101" charset="-127"/>
                <a:ea typeface="Pretendard Bold" panose="020B0600000101010101" charset="-127"/>
              </a:rPr>
              <a:t>(Turf.js)</a:t>
            </a: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정규표현식으로 주소에서 구</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동 추출</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REST API</a:t>
            </a:r>
            <a:r>
              <a:rPr lang="ko-KR" altLang="en-US" sz="2000" dirty="0">
                <a:latin typeface="Pretendard Bold" panose="020B0600000101010101" charset="-127"/>
                <a:ea typeface="Pretendard Bold" panose="020B0600000101010101" charset="-127"/>
              </a:rPr>
              <a:t>로 데이터를 </a:t>
            </a:r>
            <a:r>
              <a:rPr lang="en-US" altLang="ko-KR" sz="2000" dirty="0">
                <a:latin typeface="Pretendard Bold" panose="020B0600000101010101" charset="-127"/>
                <a:ea typeface="Pretendard Bold" panose="020B0600000101010101" charset="-127"/>
              </a:rPr>
              <a:t>Django</a:t>
            </a:r>
            <a:r>
              <a:rPr lang="ko-KR" altLang="en-US" sz="2000" dirty="0">
                <a:latin typeface="Pretendard Bold" panose="020B0600000101010101" charset="-127"/>
                <a:ea typeface="Pretendard Bold" panose="020B0600000101010101" charset="-127"/>
              </a:rPr>
              <a:t> 테이블에 저장</a:t>
            </a:r>
            <a:endParaRPr lang="en-US" altLang="ko-KR" sz="2000" dirty="0">
              <a:latin typeface="Pretendard Bold" panose="020B0600000101010101" charset="-127"/>
              <a:ea typeface="Pretendard Bold" panose="020B0600000101010101" charset="-127"/>
            </a:endParaRPr>
          </a:p>
        </p:txBody>
      </p:sp>
    </p:spTree>
    <p:extLst>
      <p:ext uri="{BB962C8B-B14F-4D97-AF65-F5344CB8AC3E}">
        <p14:creationId xmlns:p14="http://schemas.microsoft.com/office/powerpoint/2010/main" val="6137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F429106-0701-F3A5-FADA-5D34A177D9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0733171-5461-7E72-4AB4-8A7EB2DE02BC}"/>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6A52B210-0F9F-2843-2529-E4E2FC7FF49E}"/>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68084D22-8C4F-3359-E220-39E9423AEF4B}"/>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pic>
        <p:nvPicPr>
          <p:cNvPr id="6" name="그림 5">
            <a:extLst>
              <a:ext uri="{FF2B5EF4-FFF2-40B4-BE49-F238E27FC236}">
                <a16:creationId xmlns:a16="http://schemas.microsoft.com/office/drawing/2014/main" id="{EF9195E8-2470-A4EA-3E2C-B3636D2D1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2" y="2324100"/>
            <a:ext cx="5862554" cy="3676650"/>
          </a:xfrm>
          <a:prstGeom prst="rect">
            <a:avLst/>
          </a:prstGeom>
          <a:ln>
            <a:solidFill>
              <a:schemeClr val="bg1"/>
            </a:solidFill>
          </a:ln>
        </p:spPr>
      </p:pic>
      <p:sp>
        <p:nvSpPr>
          <p:cNvPr id="13" name="TextBox 12">
            <a:extLst>
              <a:ext uri="{FF2B5EF4-FFF2-40B4-BE49-F238E27FC236}">
                <a16:creationId xmlns:a16="http://schemas.microsoft.com/office/drawing/2014/main" id="{72699274-2FA9-D07D-FA3A-B9D2D9D3BB23}"/>
              </a:ext>
            </a:extLst>
          </p:cNvPr>
          <p:cNvSpPr txBox="1"/>
          <p:nvPr/>
        </p:nvSpPr>
        <p:spPr>
          <a:xfrm>
            <a:off x="9906000" y="2963362"/>
            <a:ext cx="6439251" cy="2985433"/>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2. </a:t>
            </a:r>
            <a:r>
              <a:rPr lang="ko-KR" altLang="en-US" sz="2400" dirty="0">
                <a:latin typeface="Pretendard Bold" panose="020B0600000101010101" charset="-127"/>
                <a:ea typeface="Pretendard Bold" panose="020B0600000101010101" charset="-127"/>
              </a:rPr>
              <a:t>데이터 처리</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4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a:t>
            </a:r>
            <a:r>
              <a:rPr lang="en-US" altLang="ko-KR" sz="2000" dirty="0" err="1">
                <a:latin typeface="Pretendard Bold" panose="020B0600000101010101" charset="-127"/>
                <a:ea typeface="Pretendard Bold" panose="020B0600000101010101" charset="-127"/>
              </a:rPr>
              <a:t>filterDataByPeriod</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7</a:t>
            </a:r>
            <a:r>
              <a:rPr lang="ko-KR" altLang="en-US" sz="2000" dirty="0">
                <a:latin typeface="Pretendard Bold" panose="020B0600000101010101" charset="-127"/>
                <a:ea typeface="Pretendard Bold" panose="020B0600000101010101" charset="-127"/>
              </a:rPr>
              <a:t>일</a:t>
            </a:r>
            <a:r>
              <a:rPr lang="en-US" altLang="ko-KR" sz="2000" dirty="0">
                <a:latin typeface="Pretendard Bold" panose="020B0600000101010101" charset="-127"/>
                <a:ea typeface="Pretendard Bold" panose="020B0600000101010101" charset="-127"/>
              </a:rPr>
              <a:t>/30</a:t>
            </a:r>
            <a:r>
              <a:rPr lang="ko-KR" altLang="en-US" sz="2000" dirty="0">
                <a:latin typeface="Pretendard Bold" panose="020B0600000101010101" charset="-127"/>
                <a:ea typeface="Pretendard Bold" panose="020B0600000101010101" charset="-127"/>
              </a:rPr>
              <a:t>일</a:t>
            </a:r>
            <a:r>
              <a:rPr lang="en-US" altLang="ko-KR" sz="2000" dirty="0">
                <a:latin typeface="Pretendard Bold" panose="020B0600000101010101" charset="-127"/>
                <a:ea typeface="Pretendard Bold" panose="020B0600000101010101" charset="-127"/>
              </a:rPr>
              <a:t>/1</a:t>
            </a:r>
            <a:r>
              <a:rPr lang="ko-KR" altLang="en-US" sz="2000" dirty="0">
                <a:latin typeface="Pretendard Bold" panose="020B0600000101010101" charset="-127"/>
                <a:ea typeface="Pretendard Bold" panose="020B0600000101010101" charset="-127"/>
              </a:rPr>
              <a:t>년 기간별 실시간 필터링</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a:t>
            </a:r>
            <a:r>
              <a:rPr lang="en-US" altLang="ko-KR" sz="2000" dirty="0" err="1">
                <a:latin typeface="Pretendard Bold" panose="020B0600000101010101" charset="-127"/>
                <a:ea typeface="Pretendard Bold" panose="020B0600000101010101" charset="-127"/>
              </a:rPr>
              <a:t>aggregateDataByDistrict</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구</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동별 건수 집계 및 내림차순 정렬</a:t>
            </a:r>
            <a:endParaRPr lang="en-US" altLang="ko-KR" sz="2000" dirty="0">
              <a:latin typeface="Pretendard Bold" panose="020B0600000101010101" charset="-127"/>
              <a:ea typeface="Pretendard Bold" panose="020B0600000101010101" charset="-127"/>
            </a:endParaRPr>
          </a:p>
        </p:txBody>
      </p:sp>
      <p:pic>
        <p:nvPicPr>
          <p:cNvPr id="16" name="그림 15">
            <a:extLst>
              <a:ext uri="{FF2B5EF4-FFF2-40B4-BE49-F238E27FC236}">
                <a16:creationId xmlns:a16="http://schemas.microsoft.com/office/drawing/2014/main" id="{6C389DED-03EB-F295-E5DE-E7DA5D63C5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7323" y="5550851"/>
            <a:ext cx="5862554" cy="3466726"/>
          </a:xfrm>
          <a:prstGeom prst="rect">
            <a:avLst/>
          </a:prstGeom>
          <a:ln>
            <a:solidFill>
              <a:schemeClr val="bg1"/>
            </a:solidFill>
          </a:ln>
        </p:spPr>
      </p:pic>
    </p:spTree>
    <p:extLst>
      <p:ext uri="{BB962C8B-B14F-4D97-AF65-F5344CB8AC3E}">
        <p14:creationId xmlns:p14="http://schemas.microsoft.com/office/powerpoint/2010/main" val="305039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6FE115FC-EFA4-4D34-6318-9C2A1144625F}"/>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F0BF984-8DE0-1EB4-23E9-9BEE7BF5D02B}"/>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CE4A3C45-ED8C-4B7A-8857-E6220D4586B4}"/>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96EB040B-7E2B-E036-234B-213D1C95F716}"/>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21B2C4A7-63C3-A3B7-0F43-96A2A987AEC6}"/>
              </a:ext>
            </a:extLst>
          </p:cNvPr>
          <p:cNvSpPr txBox="1"/>
          <p:nvPr/>
        </p:nvSpPr>
        <p:spPr>
          <a:xfrm>
            <a:off x="9982200" y="2273300"/>
            <a:ext cx="6439251" cy="2000548"/>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2. </a:t>
            </a:r>
            <a:r>
              <a:rPr lang="ko-KR" altLang="en-US" sz="2400" dirty="0">
                <a:latin typeface="Pretendard Bold" panose="020B0600000101010101" charset="-127"/>
                <a:ea typeface="Pretendard Bold" panose="020B0600000101010101" charset="-127"/>
              </a:rPr>
              <a:t>데이터 처리</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loadTable</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전체 대시보드의 중앙 컨트롤러</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API </a:t>
            </a:r>
            <a:r>
              <a:rPr lang="ko-KR" altLang="en-US" sz="2000" dirty="0">
                <a:latin typeface="Pretendard Bold" panose="020B0600000101010101" charset="-127"/>
                <a:ea typeface="Pretendard Bold" panose="020B0600000101010101" charset="-127"/>
              </a:rPr>
              <a:t>호출부터 모든 차트 업데이트까지 통합 관리</a:t>
            </a:r>
            <a:endParaRPr lang="en-US" altLang="ko-KR" sz="2000" dirty="0">
              <a:latin typeface="Pretendard Bold" panose="020B0600000101010101" charset="-127"/>
              <a:ea typeface="Pretendard Bold" panose="020B0600000101010101" charset="-127"/>
            </a:endParaRPr>
          </a:p>
        </p:txBody>
      </p:sp>
      <p:pic>
        <p:nvPicPr>
          <p:cNvPr id="9" name="그림 8">
            <a:extLst>
              <a:ext uri="{FF2B5EF4-FFF2-40B4-BE49-F238E27FC236}">
                <a16:creationId xmlns:a16="http://schemas.microsoft.com/office/drawing/2014/main" id="{7B260235-627C-5446-5C46-D0A09AAB0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476500"/>
            <a:ext cx="5176838" cy="3400425"/>
          </a:xfrm>
          <a:prstGeom prst="rect">
            <a:avLst/>
          </a:prstGeom>
          <a:ln>
            <a:solidFill>
              <a:schemeClr val="bg1"/>
            </a:solidFill>
          </a:ln>
        </p:spPr>
      </p:pic>
      <p:pic>
        <p:nvPicPr>
          <p:cNvPr id="11" name="그림 10">
            <a:extLst>
              <a:ext uri="{FF2B5EF4-FFF2-40B4-BE49-F238E27FC236}">
                <a16:creationId xmlns:a16="http://schemas.microsoft.com/office/drawing/2014/main" id="{B22B8170-D957-BD17-A471-6FEC66091A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8657" y="4509942"/>
            <a:ext cx="4783543" cy="3934752"/>
          </a:xfrm>
          <a:prstGeom prst="rect">
            <a:avLst/>
          </a:prstGeom>
          <a:ln>
            <a:solidFill>
              <a:schemeClr val="bg1"/>
            </a:solidFill>
          </a:ln>
        </p:spPr>
      </p:pic>
      <p:pic>
        <p:nvPicPr>
          <p:cNvPr id="14" name="그림 13">
            <a:extLst>
              <a:ext uri="{FF2B5EF4-FFF2-40B4-BE49-F238E27FC236}">
                <a16:creationId xmlns:a16="http://schemas.microsoft.com/office/drawing/2014/main" id="{77FBBBD5-65D5-7672-ED68-50B59EBEB1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200" y="5758106"/>
            <a:ext cx="5973762" cy="3471240"/>
          </a:xfrm>
          <a:prstGeom prst="rect">
            <a:avLst/>
          </a:prstGeom>
          <a:ln>
            <a:solidFill>
              <a:schemeClr val="bg1"/>
            </a:solidFill>
          </a:ln>
        </p:spPr>
      </p:pic>
    </p:spTree>
    <p:extLst>
      <p:ext uri="{BB962C8B-B14F-4D97-AF65-F5344CB8AC3E}">
        <p14:creationId xmlns:p14="http://schemas.microsoft.com/office/powerpoint/2010/main" val="2301803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5F92EBD1-91B6-77F1-FF43-451F686BDE1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A9D9C360-6F03-332C-8E03-973FF2D6F197}"/>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73896FA5-09A9-564C-FA11-9A389191B609}"/>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B0E75C3A-B7D7-8970-8FD7-67E02AFAF582}"/>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21E82093-AE52-B2A9-644E-8B59E9BEC1A9}"/>
              </a:ext>
            </a:extLst>
          </p:cNvPr>
          <p:cNvSpPr txBox="1"/>
          <p:nvPr/>
        </p:nvSpPr>
        <p:spPr>
          <a:xfrm>
            <a:off x="10566049" y="2273300"/>
            <a:ext cx="6439251"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3. </a:t>
            </a:r>
            <a:r>
              <a:rPr lang="ko-KR" altLang="en-US" sz="2400" dirty="0">
                <a:latin typeface="Pretendard Bold" panose="020B0600000101010101" charset="-127"/>
                <a:ea typeface="Pretendard Bold" panose="020B0600000101010101" charset="-127"/>
              </a:rPr>
              <a:t>시각화</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createPieChart</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Chart.js </a:t>
            </a:r>
            <a:r>
              <a:rPr lang="ko-KR" altLang="en-US" sz="2000" dirty="0">
                <a:latin typeface="Pretendard Bold" panose="020B0600000101010101" charset="-127"/>
                <a:ea typeface="Pretendard Bold" panose="020B0600000101010101" charset="-127"/>
              </a:rPr>
              <a:t>파이차트 생성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클릭 이벤트 연동</a:t>
            </a:r>
            <a:endParaRPr lang="en-US" altLang="ko-KR" sz="2000" dirty="0">
              <a:latin typeface="Pretendard Bold" panose="020B0600000101010101" charset="-127"/>
              <a:ea typeface="Pretendard Bold" panose="020B0600000101010101" charset="-127"/>
            </a:endParaRPr>
          </a:p>
        </p:txBody>
      </p:sp>
      <p:pic>
        <p:nvPicPr>
          <p:cNvPr id="7" name="그림 6">
            <a:extLst>
              <a:ext uri="{FF2B5EF4-FFF2-40B4-BE49-F238E27FC236}">
                <a16:creationId xmlns:a16="http://schemas.microsoft.com/office/drawing/2014/main" id="{963B0005-2543-0EC7-63C9-607F3B188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039938"/>
            <a:ext cx="5680534" cy="4699000"/>
          </a:xfrm>
          <a:prstGeom prst="rect">
            <a:avLst/>
          </a:prstGeom>
          <a:ln>
            <a:solidFill>
              <a:schemeClr val="bg1"/>
            </a:solidFill>
          </a:ln>
        </p:spPr>
      </p:pic>
      <p:pic>
        <p:nvPicPr>
          <p:cNvPr id="11" name="그림 10">
            <a:extLst>
              <a:ext uri="{FF2B5EF4-FFF2-40B4-BE49-F238E27FC236}">
                <a16:creationId xmlns:a16="http://schemas.microsoft.com/office/drawing/2014/main" id="{F5BE6D9F-7045-08E7-BF2C-F6E5ADF4A4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0828" y="4247425"/>
            <a:ext cx="5609674" cy="4465638"/>
          </a:xfrm>
          <a:prstGeom prst="rect">
            <a:avLst/>
          </a:prstGeom>
          <a:ln>
            <a:solidFill>
              <a:schemeClr val="bg1"/>
            </a:solidFill>
          </a:ln>
        </p:spPr>
      </p:pic>
      <p:pic>
        <p:nvPicPr>
          <p:cNvPr id="15" name="그림 14">
            <a:extLst>
              <a:ext uri="{FF2B5EF4-FFF2-40B4-BE49-F238E27FC236}">
                <a16:creationId xmlns:a16="http://schemas.microsoft.com/office/drawing/2014/main" id="{323CA5B3-2486-E4FD-437E-CDBB6EF065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0" y="7193329"/>
            <a:ext cx="5410200" cy="1855421"/>
          </a:xfrm>
          <a:prstGeom prst="rect">
            <a:avLst/>
          </a:prstGeom>
          <a:ln>
            <a:solidFill>
              <a:schemeClr val="bg1"/>
            </a:solidFill>
          </a:ln>
        </p:spPr>
      </p:pic>
    </p:spTree>
    <p:extLst>
      <p:ext uri="{BB962C8B-B14F-4D97-AF65-F5344CB8AC3E}">
        <p14:creationId xmlns:p14="http://schemas.microsoft.com/office/powerpoint/2010/main" val="2864909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880384A9-55C3-8E12-6285-28F41224B688}"/>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CA1025FF-61F1-B1BC-A35D-9B5972E56D22}"/>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C56D703D-78DC-590E-8B95-1BE051BED035}"/>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BFE869DE-66BE-46CD-AD78-CE6A69061FDC}"/>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D328ABB2-6FED-3EC4-1BA5-FFCF28D368B6}"/>
              </a:ext>
            </a:extLst>
          </p:cNvPr>
          <p:cNvSpPr txBox="1"/>
          <p:nvPr/>
        </p:nvSpPr>
        <p:spPr>
          <a:xfrm>
            <a:off x="11353800" y="1943100"/>
            <a:ext cx="4495800"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3. </a:t>
            </a:r>
            <a:r>
              <a:rPr lang="ko-KR" altLang="en-US" sz="2400" dirty="0">
                <a:latin typeface="Pretendard Bold" panose="020B0600000101010101" charset="-127"/>
                <a:ea typeface="Pretendard Bold" panose="020B0600000101010101" charset="-127"/>
              </a:rPr>
              <a:t>시각화</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createBarChart</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가로형 막대그래프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선택된 동 강조</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68BB119F-CC89-AEF7-B3C9-52B85B909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552700"/>
            <a:ext cx="5283200" cy="4123994"/>
          </a:xfrm>
          <a:prstGeom prst="rect">
            <a:avLst/>
          </a:prstGeom>
          <a:ln>
            <a:solidFill>
              <a:schemeClr val="bg1"/>
            </a:solidFill>
          </a:ln>
        </p:spPr>
      </p:pic>
      <p:pic>
        <p:nvPicPr>
          <p:cNvPr id="8" name="그림 7">
            <a:extLst>
              <a:ext uri="{FF2B5EF4-FFF2-40B4-BE49-F238E27FC236}">
                <a16:creationId xmlns:a16="http://schemas.microsoft.com/office/drawing/2014/main" id="{2D03BE05-982E-1AD9-B91E-578009C9F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1513" y="5174630"/>
            <a:ext cx="4903752" cy="3076864"/>
          </a:xfrm>
          <a:prstGeom prst="rect">
            <a:avLst/>
          </a:prstGeom>
          <a:ln>
            <a:solidFill>
              <a:schemeClr val="bg1"/>
            </a:solidFill>
          </a:ln>
        </p:spPr>
      </p:pic>
      <p:pic>
        <p:nvPicPr>
          <p:cNvPr id="12" name="그림 11">
            <a:extLst>
              <a:ext uri="{FF2B5EF4-FFF2-40B4-BE49-F238E27FC236}">
                <a16:creationId xmlns:a16="http://schemas.microsoft.com/office/drawing/2014/main" id="{71EC7D30-1A40-CB12-5E94-DA6C654316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39000" y="3769322"/>
            <a:ext cx="4495801" cy="2748356"/>
          </a:xfrm>
          <a:prstGeom prst="rect">
            <a:avLst/>
          </a:prstGeom>
          <a:ln>
            <a:solidFill>
              <a:schemeClr val="bg1"/>
            </a:solidFill>
          </a:ln>
        </p:spPr>
      </p:pic>
      <p:pic>
        <p:nvPicPr>
          <p:cNvPr id="16" name="그림 15">
            <a:extLst>
              <a:ext uri="{FF2B5EF4-FFF2-40B4-BE49-F238E27FC236}">
                <a16:creationId xmlns:a16="http://schemas.microsoft.com/office/drawing/2014/main" id="{936B2F02-1738-28F5-6FB2-CD1757DD73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29800" y="6032399"/>
            <a:ext cx="4995052" cy="2598973"/>
          </a:xfrm>
          <a:prstGeom prst="rect">
            <a:avLst/>
          </a:prstGeom>
          <a:ln>
            <a:solidFill>
              <a:schemeClr val="bg1"/>
            </a:solidFill>
          </a:ln>
        </p:spPr>
      </p:pic>
    </p:spTree>
    <p:extLst>
      <p:ext uri="{BB962C8B-B14F-4D97-AF65-F5344CB8AC3E}">
        <p14:creationId xmlns:p14="http://schemas.microsoft.com/office/powerpoint/2010/main" val="656851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1" name="Picture 5">
            <a:extLst>
              <a:ext uri="{FF2B5EF4-FFF2-40B4-BE49-F238E27FC236}">
                <a16:creationId xmlns:a16="http://schemas.microsoft.com/office/drawing/2014/main" id="{72B20174-6376-97B8-0D16-004ED5E73FA9}"/>
              </a:ext>
            </a:extLst>
          </p:cNvPr>
          <p:cNvPicPr>
            <a:picLocks noChangeAspect="1"/>
          </p:cNvPicPr>
          <p:nvPr/>
        </p:nvPicPr>
        <p:blipFill>
          <a:blip r:embed="rId2"/>
          <a:stretch>
            <a:fillRect/>
          </a:stretch>
        </p:blipFill>
        <p:spPr>
          <a:xfrm>
            <a:off x="3340100" y="3009900"/>
            <a:ext cx="3517900" cy="5943600"/>
          </a:xfrm>
          <a:prstGeom prst="rect">
            <a:avLst/>
          </a:prstGeom>
        </p:spPr>
      </p:pic>
      <p:pic>
        <p:nvPicPr>
          <p:cNvPr id="2" name="Picture 2"/>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3"/>
          <a:stretch>
            <a:fillRect/>
          </a:stretch>
        </p:blipFill>
        <p:spPr>
          <a:xfrm>
            <a:off x="16764000" y="762000"/>
            <a:ext cx="482600" cy="1511300"/>
          </a:xfrm>
          <a:prstGeom prst="rect">
            <a:avLst/>
          </a:prstGeom>
        </p:spPr>
      </p:pic>
      <p:pic>
        <p:nvPicPr>
          <p:cNvPr id="4" name="Picture 4"/>
          <p:cNvPicPr>
            <a:picLocks noChangeAspect="1"/>
          </p:cNvPicPr>
          <p:nvPr/>
        </p:nvPicPr>
        <p:blipFill>
          <a:blip r:embed="rId2"/>
          <a:stretch>
            <a:fillRect/>
          </a:stretch>
        </p:blipFill>
        <p:spPr>
          <a:xfrm>
            <a:off x="11417300" y="3009900"/>
            <a:ext cx="3530600" cy="5943600"/>
          </a:xfrm>
          <a:prstGeom prst="rect">
            <a:avLst/>
          </a:prstGeom>
        </p:spPr>
      </p:pic>
      <p:pic>
        <p:nvPicPr>
          <p:cNvPr id="5" name="Picture 5"/>
          <p:cNvPicPr>
            <a:picLocks noChangeAspect="1"/>
          </p:cNvPicPr>
          <p:nvPr/>
        </p:nvPicPr>
        <p:blipFill>
          <a:blip r:embed="rId2"/>
          <a:stretch>
            <a:fillRect/>
          </a:stretch>
        </p:blipFill>
        <p:spPr>
          <a:xfrm>
            <a:off x="7378700" y="3009900"/>
            <a:ext cx="3517900" cy="5943600"/>
          </a:xfrm>
          <a:prstGeom prst="rect">
            <a:avLst/>
          </a:prstGeom>
        </p:spPr>
      </p:pic>
      <p:pic>
        <p:nvPicPr>
          <p:cNvPr id="7" name="Picture 7"/>
          <p:cNvPicPr>
            <a:picLocks noChangeAspect="1"/>
          </p:cNvPicPr>
          <p:nvPr/>
        </p:nvPicPr>
        <p:blipFill>
          <a:blip r:embed="rId4"/>
          <a:stretch>
            <a:fillRect/>
          </a:stretch>
        </p:blipFill>
        <p:spPr>
          <a:xfrm>
            <a:off x="12268200" y="3657600"/>
            <a:ext cx="1828800" cy="1828800"/>
          </a:xfrm>
          <a:prstGeom prst="rect">
            <a:avLst/>
          </a:prstGeom>
        </p:spPr>
      </p:pic>
      <p:pic>
        <p:nvPicPr>
          <p:cNvPr id="8" name="Picture 8"/>
          <p:cNvPicPr>
            <a:picLocks noChangeAspect="1"/>
          </p:cNvPicPr>
          <p:nvPr/>
        </p:nvPicPr>
        <p:blipFill>
          <a:blip r:embed="rId5"/>
          <a:stretch>
            <a:fillRect/>
          </a:stretch>
        </p:blipFill>
        <p:spPr>
          <a:xfrm>
            <a:off x="12331700" y="3708400"/>
            <a:ext cx="1714500" cy="1714500"/>
          </a:xfrm>
          <a:prstGeom prst="rect">
            <a:avLst/>
          </a:prstGeom>
        </p:spPr>
      </p:pic>
      <p:pic>
        <p:nvPicPr>
          <p:cNvPr id="9" name="Picture 9"/>
          <p:cNvPicPr>
            <a:picLocks noChangeAspect="1"/>
          </p:cNvPicPr>
          <p:nvPr/>
        </p:nvPicPr>
        <p:blipFill>
          <a:blip r:embed="rId4"/>
          <a:stretch>
            <a:fillRect/>
          </a:stretch>
        </p:blipFill>
        <p:spPr>
          <a:xfrm>
            <a:off x="8229600" y="3657600"/>
            <a:ext cx="1828800" cy="1828800"/>
          </a:xfrm>
          <a:prstGeom prst="rect">
            <a:avLst/>
          </a:prstGeom>
        </p:spPr>
      </p:pic>
      <p:pic>
        <p:nvPicPr>
          <p:cNvPr id="10" name="Picture 10"/>
          <p:cNvPicPr>
            <a:picLocks noChangeAspect="1"/>
          </p:cNvPicPr>
          <p:nvPr/>
        </p:nvPicPr>
        <p:blipFill>
          <a:blip r:embed="rId4"/>
          <a:stretch>
            <a:fillRect/>
          </a:stretch>
        </p:blipFill>
        <p:spPr>
          <a:xfrm>
            <a:off x="4191000" y="3657600"/>
            <a:ext cx="1828800" cy="1828800"/>
          </a:xfrm>
          <a:prstGeom prst="rect">
            <a:avLst/>
          </a:prstGeom>
        </p:spPr>
      </p:pic>
      <p:pic>
        <p:nvPicPr>
          <p:cNvPr id="11" name="Picture 11"/>
          <p:cNvPicPr>
            <a:picLocks noChangeAspect="1"/>
          </p:cNvPicPr>
          <p:nvPr/>
        </p:nvPicPr>
        <p:blipFill>
          <a:blip r:embed="rId6"/>
          <a:stretch>
            <a:fillRect/>
          </a:stretch>
        </p:blipFill>
        <p:spPr>
          <a:xfrm>
            <a:off x="4521200" y="4000500"/>
            <a:ext cx="1282700" cy="1168400"/>
          </a:xfrm>
          <a:prstGeom prst="rect">
            <a:avLst/>
          </a:prstGeom>
        </p:spPr>
      </p:pic>
      <p:pic>
        <p:nvPicPr>
          <p:cNvPr id="12" name="Picture 12"/>
          <p:cNvPicPr>
            <a:picLocks noChangeAspect="1"/>
          </p:cNvPicPr>
          <p:nvPr/>
        </p:nvPicPr>
        <p:blipFill>
          <a:blip r:embed="rId7"/>
          <a:stretch>
            <a:fillRect/>
          </a:stretch>
        </p:blipFill>
        <p:spPr>
          <a:xfrm>
            <a:off x="8559800" y="3860800"/>
            <a:ext cx="1155700" cy="1397000"/>
          </a:xfrm>
          <a:prstGeom prst="rect">
            <a:avLst/>
          </a:prstGeom>
        </p:spPr>
      </p:pic>
      <p:sp>
        <p:nvSpPr>
          <p:cNvPr id="13" name="TextBox 13"/>
          <p:cNvSpPr txBox="1"/>
          <p:nvPr/>
        </p:nvSpPr>
        <p:spPr>
          <a:xfrm>
            <a:off x="11747500" y="6604000"/>
            <a:ext cx="2870200" cy="1562100"/>
          </a:xfrm>
          <a:prstGeom prst="rect">
            <a:avLst/>
          </a:prstGeom>
        </p:spPr>
        <p:txBody>
          <a:bodyPr lIns="0" tIns="0" rIns="0" bIns="0" rtlCol="0" anchor="ctr"/>
          <a:lstStyle/>
          <a:p>
            <a:pPr lvl="0" algn="ctr">
              <a:lnSpc>
                <a:spcPct val="116199"/>
              </a:lnSpc>
            </a:pPr>
            <a:r>
              <a:rPr lang="ko-KR" sz="2200" b="0" i="0" u="none" strike="noStrike">
                <a:solidFill>
                  <a:srgbClr val="000000"/>
                </a:solidFill>
                <a:ea typeface="Pretendard Light"/>
              </a:rPr>
              <a:t>불법</a:t>
            </a:r>
            <a:r>
              <a:rPr lang="en-US" sz="2200" b="0" i="0" u="none" strike="noStrike">
                <a:solidFill>
                  <a:srgbClr val="000000"/>
                </a:solidFill>
                <a:latin typeface="Pretendard Light"/>
              </a:rPr>
              <a:t> </a:t>
            </a:r>
            <a:r>
              <a:rPr lang="ko-KR" sz="2200" b="0" i="0" u="none" strike="noStrike">
                <a:solidFill>
                  <a:srgbClr val="000000"/>
                </a:solidFill>
                <a:ea typeface="Pretendard Light"/>
              </a:rPr>
              <a:t>주정차</a:t>
            </a:r>
            <a:r>
              <a:rPr lang="en-US" sz="2200" b="0" i="0" u="none" strike="noStrike">
                <a:solidFill>
                  <a:srgbClr val="000000"/>
                </a:solidFill>
                <a:latin typeface="Pretendard Light"/>
              </a:rPr>
              <a:t> </a:t>
            </a:r>
            <a:r>
              <a:rPr lang="ko-KR" sz="2200" b="0" i="0" u="none" strike="noStrike">
                <a:solidFill>
                  <a:srgbClr val="000000"/>
                </a:solidFill>
                <a:ea typeface="Pretendard Light"/>
              </a:rPr>
              <a:t>데이터</a:t>
            </a:r>
          </a:p>
          <a:p>
            <a:pPr lvl="0" algn="ctr">
              <a:lnSpc>
                <a:spcPct val="116199"/>
              </a:lnSpc>
            </a:pPr>
            <a:r>
              <a:rPr lang="ko-KR" sz="2200" b="0" i="0" u="none" strike="noStrike">
                <a:solidFill>
                  <a:srgbClr val="000000"/>
                </a:solidFill>
                <a:ea typeface="Pretendard Light"/>
              </a:rPr>
              <a:t>수집</a:t>
            </a:r>
            <a:r>
              <a:rPr lang="en-US" sz="2200" b="0" i="0" u="none" strike="noStrike">
                <a:solidFill>
                  <a:srgbClr val="000000"/>
                </a:solidFill>
                <a:latin typeface="Pretendard Light"/>
              </a:rPr>
              <a:t> </a:t>
            </a:r>
            <a:r>
              <a:rPr lang="ko-KR" sz="2200" b="0" i="0" u="none" strike="noStrike">
                <a:solidFill>
                  <a:srgbClr val="000000"/>
                </a:solidFill>
                <a:ea typeface="Pretendard Light"/>
              </a:rPr>
              <a:t>및</a:t>
            </a:r>
            <a:r>
              <a:rPr lang="en-US" sz="2200" b="0" i="0" u="none" strike="noStrike">
                <a:solidFill>
                  <a:srgbClr val="000000"/>
                </a:solidFill>
                <a:latin typeface="Pretendard Light"/>
              </a:rPr>
              <a:t> </a:t>
            </a:r>
            <a:r>
              <a:rPr lang="ko-KR" sz="2200" b="0" i="0" u="none" strike="noStrike">
                <a:solidFill>
                  <a:srgbClr val="000000"/>
                </a:solidFill>
                <a:ea typeface="Pretendard Light"/>
              </a:rPr>
              <a:t>통계를</a:t>
            </a:r>
            <a:r>
              <a:rPr lang="en-US" sz="2200" b="0" i="0" u="none" strike="noStrike">
                <a:solidFill>
                  <a:srgbClr val="000000"/>
                </a:solidFill>
                <a:latin typeface="Pretendard Light"/>
              </a:rPr>
              <a:t> </a:t>
            </a:r>
            <a:r>
              <a:rPr lang="ko-KR" sz="2200" b="0" i="0" u="none" strike="noStrike">
                <a:solidFill>
                  <a:srgbClr val="000000"/>
                </a:solidFill>
                <a:ea typeface="Pretendard Light"/>
              </a:rPr>
              <a:t>통한</a:t>
            </a:r>
          </a:p>
          <a:p>
            <a:pPr lvl="0" algn="ctr">
              <a:lnSpc>
                <a:spcPct val="116199"/>
              </a:lnSpc>
            </a:pPr>
            <a:r>
              <a:rPr lang="ko-KR" sz="2200" b="0" i="0" u="none" strike="noStrike">
                <a:solidFill>
                  <a:srgbClr val="000000"/>
                </a:solidFill>
                <a:ea typeface="Pretendard Light"/>
              </a:rPr>
              <a:t>효율적이고</a:t>
            </a:r>
            <a:r>
              <a:rPr lang="en-US" sz="2200" b="0" i="0" u="none" strike="noStrike">
                <a:solidFill>
                  <a:srgbClr val="000000"/>
                </a:solidFill>
                <a:latin typeface="Pretendard Light"/>
              </a:rPr>
              <a:t> </a:t>
            </a:r>
            <a:r>
              <a:rPr lang="ko-KR" sz="2200" b="0" i="0" u="none" strike="noStrike">
                <a:solidFill>
                  <a:srgbClr val="000000"/>
                </a:solidFill>
                <a:ea typeface="Pretendard Light"/>
              </a:rPr>
              <a:t>합리적인</a:t>
            </a:r>
          </a:p>
          <a:p>
            <a:pPr lvl="0" algn="ctr">
              <a:lnSpc>
                <a:spcPct val="116199"/>
              </a:lnSpc>
            </a:pPr>
            <a:r>
              <a:rPr lang="ko-KR" sz="2200" b="0" i="0" u="none" strike="noStrike">
                <a:solidFill>
                  <a:srgbClr val="000000"/>
                </a:solidFill>
                <a:ea typeface="Pretendard Light"/>
              </a:rPr>
              <a:t>주차</a:t>
            </a:r>
            <a:r>
              <a:rPr lang="en-US" sz="2200" b="0" i="0" u="none" strike="noStrike">
                <a:solidFill>
                  <a:srgbClr val="000000"/>
                </a:solidFill>
                <a:latin typeface="Pretendard Light"/>
              </a:rPr>
              <a:t> </a:t>
            </a:r>
            <a:r>
              <a:rPr lang="ko-KR" sz="2200" b="0" i="0" u="none" strike="noStrike">
                <a:solidFill>
                  <a:srgbClr val="000000"/>
                </a:solidFill>
                <a:ea typeface="Pretendard Light"/>
              </a:rPr>
              <a:t>정책</a:t>
            </a:r>
            <a:r>
              <a:rPr lang="en-US" sz="2200" b="0" i="0" u="none" strike="noStrike">
                <a:solidFill>
                  <a:srgbClr val="000000"/>
                </a:solidFill>
                <a:latin typeface="Pretendard Light"/>
              </a:rPr>
              <a:t> </a:t>
            </a:r>
            <a:r>
              <a:rPr lang="ko-KR" sz="2200" b="0" i="0" u="none" strike="noStrike">
                <a:solidFill>
                  <a:srgbClr val="000000"/>
                </a:solidFill>
                <a:ea typeface="Pretendard Light"/>
              </a:rPr>
              <a:t>수립</a:t>
            </a:r>
            <a:r>
              <a:rPr lang="en-US" sz="2200" b="0" i="0" u="none" strike="noStrike">
                <a:solidFill>
                  <a:srgbClr val="000000"/>
                </a:solidFill>
                <a:latin typeface="Pretendard Light"/>
              </a:rPr>
              <a:t> </a:t>
            </a:r>
            <a:r>
              <a:rPr lang="ko-KR" sz="2200" b="0" i="0" u="none" strike="noStrike">
                <a:solidFill>
                  <a:srgbClr val="000000"/>
                </a:solidFill>
                <a:ea typeface="Pretendard Light"/>
              </a:rPr>
              <a:t>기여</a:t>
            </a:r>
          </a:p>
        </p:txBody>
      </p:sp>
      <p:sp>
        <p:nvSpPr>
          <p:cNvPr id="14" name="TextBox 14"/>
          <p:cNvSpPr txBox="1"/>
          <p:nvPr/>
        </p:nvSpPr>
        <p:spPr>
          <a:xfrm>
            <a:off x="12065000" y="5600700"/>
            <a:ext cx="2222500" cy="495300"/>
          </a:xfrm>
          <a:prstGeom prst="rect">
            <a:avLst/>
          </a:prstGeom>
        </p:spPr>
        <p:txBody>
          <a:bodyPr lIns="0" tIns="0" rIns="0" bIns="0" rtlCol="0" anchor="ctr"/>
          <a:lstStyle/>
          <a:p>
            <a:pPr lvl="0" algn="ctr">
              <a:lnSpc>
                <a:spcPct val="124499"/>
              </a:lnSpc>
            </a:pPr>
            <a:r>
              <a:rPr lang="en-US" sz="2800" b="0" i="0" u="none" strike="noStrike">
                <a:solidFill>
                  <a:srgbClr val="11359A"/>
                </a:solidFill>
                <a:latin typeface="Pretendard ExtraBold"/>
              </a:rPr>
              <a:t>POINT 03</a:t>
            </a:r>
          </a:p>
        </p:txBody>
      </p:sp>
      <p:sp>
        <p:nvSpPr>
          <p:cNvPr id="15" name="TextBox 15"/>
          <p:cNvSpPr txBox="1"/>
          <p:nvPr/>
        </p:nvSpPr>
        <p:spPr>
          <a:xfrm>
            <a:off x="7708900" y="6489700"/>
            <a:ext cx="2870200" cy="1955800"/>
          </a:xfrm>
          <a:prstGeom prst="rect">
            <a:avLst/>
          </a:prstGeom>
        </p:spPr>
        <p:txBody>
          <a:bodyPr lIns="0" tIns="0" rIns="0" bIns="0" rtlCol="0" anchor="ctr"/>
          <a:lstStyle/>
          <a:p>
            <a:pPr lvl="0" algn="ctr">
              <a:lnSpc>
                <a:spcPct val="116199"/>
              </a:lnSpc>
            </a:pPr>
            <a:r>
              <a:rPr lang="ko-KR" sz="2200" b="0" i="0" u="none" strike="noStrike">
                <a:solidFill>
                  <a:srgbClr val="000000"/>
                </a:solidFill>
                <a:ea typeface="Pretendard Light"/>
              </a:rPr>
              <a:t>불법</a:t>
            </a:r>
            <a:r>
              <a:rPr lang="en-US" sz="2200" b="0" i="0" u="none" strike="noStrike">
                <a:solidFill>
                  <a:srgbClr val="000000"/>
                </a:solidFill>
                <a:latin typeface="Pretendard Light"/>
              </a:rPr>
              <a:t> </a:t>
            </a:r>
            <a:r>
              <a:rPr lang="ko-KR" sz="2200" b="0" i="0" u="none" strike="noStrike">
                <a:solidFill>
                  <a:srgbClr val="000000"/>
                </a:solidFill>
                <a:ea typeface="Pretendard Light"/>
              </a:rPr>
              <a:t>주정차</a:t>
            </a:r>
            <a:r>
              <a:rPr lang="en-US" sz="2200" b="0" i="0" u="none" strike="noStrike">
                <a:solidFill>
                  <a:srgbClr val="000000"/>
                </a:solidFill>
                <a:latin typeface="Pretendard Light"/>
              </a:rPr>
              <a:t> </a:t>
            </a:r>
            <a:r>
              <a:rPr lang="ko-KR" sz="2200" b="0" i="0" u="none" strike="noStrike">
                <a:solidFill>
                  <a:srgbClr val="000000"/>
                </a:solidFill>
                <a:ea typeface="Pretendard Light"/>
              </a:rPr>
              <a:t>구역</a:t>
            </a:r>
            <a:r>
              <a:rPr lang="en-US" sz="2200" b="0" i="0" u="none" strike="noStrike">
                <a:solidFill>
                  <a:srgbClr val="000000"/>
                </a:solidFill>
                <a:latin typeface="Pretendard Light"/>
              </a:rPr>
              <a:t> </a:t>
            </a:r>
            <a:r>
              <a:rPr lang="ko-KR" sz="2200" b="0" i="0" u="none" strike="noStrike">
                <a:solidFill>
                  <a:srgbClr val="000000"/>
                </a:solidFill>
                <a:ea typeface="Pretendard Light"/>
              </a:rPr>
              <a:t>및</a:t>
            </a:r>
          </a:p>
          <a:p>
            <a:pPr lvl="0" algn="ctr">
              <a:lnSpc>
                <a:spcPct val="116199"/>
              </a:lnSpc>
            </a:pPr>
            <a:r>
              <a:rPr lang="ko-KR" sz="2200" b="0" i="0" u="none" strike="noStrike">
                <a:solidFill>
                  <a:srgbClr val="000000"/>
                </a:solidFill>
                <a:ea typeface="Pretendard Light"/>
              </a:rPr>
              <a:t>인근</a:t>
            </a:r>
            <a:r>
              <a:rPr lang="en-US" sz="2200" b="0" i="0" u="none" strike="noStrike">
                <a:solidFill>
                  <a:srgbClr val="000000"/>
                </a:solidFill>
                <a:latin typeface="Pretendard Light"/>
              </a:rPr>
              <a:t> </a:t>
            </a:r>
            <a:r>
              <a:rPr lang="ko-KR" sz="2200" b="0" i="0" u="none" strike="noStrike">
                <a:solidFill>
                  <a:srgbClr val="000000"/>
                </a:solidFill>
                <a:ea typeface="Pretendard Light"/>
              </a:rPr>
              <a:t>주차장</a:t>
            </a:r>
            <a:r>
              <a:rPr lang="en-US" sz="2200" b="0" i="0" u="none" strike="noStrike">
                <a:solidFill>
                  <a:srgbClr val="000000"/>
                </a:solidFill>
                <a:latin typeface="Pretendard Light"/>
              </a:rPr>
              <a:t> </a:t>
            </a:r>
            <a:r>
              <a:rPr lang="ko-KR" sz="2200" b="0" i="0" u="none" strike="noStrike">
                <a:solidFill>
                  <a:srgbClr val="000000"/>
                </a:solidFill>
                <a:ea typeface="Pretendard Light"/>
              </a:rPr>
              <a:t>알림</a:t>
            </a:r>
          </a:p>
          <a:p>
            <a:pPr lvl="0" algn="ctr">
              <a:lnSpc>
                <a:spcPct val="116199"/>
              </a:lnSpc>
            </a:pPr>
            <a:r>
              <a:rPr lang="ko-KR" sz="2200" b="0" i="0" u="none" strike="noStrike">
                <a:solidFill>
                  <a:srgbClr val="000000"/>
                </a:solidFill>
                <a:ea typeface="Pretendard Light"/>
              </a:rPr>
              <a:t>기능을</a:t>
            </a:r>
            <a:r>
              <a:rPr lang="en-US" sz="2200" b="0" i="0" u="none" strike="noStrike">
                <a:solidFill>
                  <a:srgbClr val="000000"/>
                </a:solidFill>
                <a:latin typeface="Pretendard Light"/>
              </a:rPr>
              <a:t> </a:t>
            </a:r>
            <a:r>
              <a:rPr lang="ko-KR" sz="2200" b="0" i="0" u="none" strike="noStrike">
                <a:solidFill>
                  <a:srgbClr val="000000"/>
                </a:solidFill>
                <a:ea typeface="Pretendard Light"/>
              </a:rPr>
              <a:t>통하여</a:t>
            </a:r>
          </a:p>
          <a:p>
            <a:pPr lvl="0" algn="ctr">
              <a:lnSpc>
                <a:spcPct val="116199"/>
              </a:lnSpc>
            </a:pPr>
            <a:r>
              <a:rPr lang="ko-KR" sz="2200" b="0" i="0" u="none" strike="noStrike">
                <a:solidFill>
                  <a:srgbClr val="000000"/>
                </a:solidFill>
                <a:ea typeface="Pretendard Light"/>
              </a:rPr>
              <a:t>자발적인</a:t>
            </a:r>
            <a:r>
              <a:rPr lang="en-US" sz="2200" b="0" i="0" u="none" strike="noStrike">
                <a:solidFill>
                  <a:srgbClr val="000000"/>
                </a:solidFill>
                <a:latin typeface="Pretendard Light"/>
              </a:rPr>
              <a:t> </a:t>
            </a:r>
            <a:r>
              <a:rPr lang="ko-KR" sz="2200" b="0" i="0" u="none" strike="noStrike">
                <a:solidFill>
                  <a:srgbClr val="000000"/>
                </a:solidFill>
                <a:ea typeface="Pretendard Light"/>
              </a:rPr>
              <a:t>주정차</a:t>
            </a:r>
          </a:p>
          <a:p>
            <a:pPr lvl="0" algn="ctr">
              <a:lnSpc>
                <a:spcPct val="116199"/>
              </a:lnSpc>
            </a:pPr>
            <a:r>
              <a:rPr lang="ko-KR" sz="2200" b="0" i="0" u="none" strike="noStrike">
                <a:solidFill>
                  <a:srgbClr val="000000"/>
                </a:solidFill>
                <a:ea typeface="Pretendard Light"/>
              </a:rPr>
              <a:t>문화</a:t>
            </a:r>
            <a:r>
              <a:rPr lang="en-US" sz="2200" b="0" i="0" u="none" strike="noStrike">
                <a:solidFill>
                  <a:srgbClr val="000000"/>
                </a:solidFill>
                <a:latin typeface="Pretendard Light"/>
              </a:rPr>
              <a:t> </a:t>
            </a:r>
            <a:r>
              <a:rPr lang="ko-KR" sz="2200" b="0" i="0" u="none" strike="noStrike">
                <a:solidFill>
                  <a:srgbClr val="000000"/>
                </a:solidFill>
                <a:ea typeface="Pretendard Light"/>
              </a:rPr>
              <a:t>개선</a:t>
            </a:r>
            <a:r>
              <a:rPr lang="en-US" sz="2200" b="0" i="0" u="none" strike="noStrike">
                <a:solidFill>
                  <a:srgbClr val="000000"/>
                </a:solidFill>
                <a:latin typeface="Pretendard Light"/>
              </a:rPr>
              <a:t> </a:t>
            </a:r>
            <a:r>
              <a:rPr lang="ko-KR" sz="2200" b="0" i="0" u="none" strike="noStrike">
                <a:solidFill>
                  <a:srgbClr val="000000"/>
                </a:solidFill>
                <a:ea typeface="Pretendard Light"/>
              </a:rPr>
              <a:t>유도</a:t>
            </a:r>
          </a:p>
        </p:txBody>
      </p:sp>
      <p:sp>
        <p:nvSpPr>
          <p:cNvPr id="16" name="TextBox 16"/>
          <p:cNvSpPr txBox="1"/>
          <p:nvPr/>
        </p:nvSpPr>
        <p:spPr>
          <a:xfrm>
            <a:off x="8026400" y="5600700"/>
            <a:ext cx="2222500" cy="495300"/>
          </a:xfrm>
          <a:prstGeom prst="rect">
            <a:avLst/>
          </a:prstGeom>
        </p:spPr>
        <p:txBody>
          <a:bodyPr lIns="0" tIns="0" rIns="0" bIns="0" rtlCol="0" anchor="ctr"/>
          <a:lstStyle/>
          <a:p>
            <a:pPr lvl="0" algn="ctr">
              <a:lnSpc>
                <a:spcPct val="124499"/>
              </a:lnSpc>
            </a:pPr>
            <a:r>
              <a:rPr lang="en-US" sz="2800" b="0" i="0" u="none" strike="noStrike">
                <a:solidFill>
                  <a:srgbClr val="11359A"/>
                </a:solidFill>
                <a:latin typeface="Pretendard ExtraBold"/>
              </a:rPr>
              <a:t>POINT 02</a:t>
            </a:r>
          </a:p>
        </p:txBody>
      </p:sp>
      <p:sp>
        <p:nvSpPr>
          <p:cNvPr id="17" name="TextBox 17"/>
          <p:cNvSpPr txBox="1"/>
          <p:nvPr/>
        </p:nvSpPr>
        <p:spPr>
          <a:xfrm>
            <a:off x="3721100" y="6489700"/>
            <a:ext cx="2882900" cy="1955800"/>
          </a:xfrm>
          <a:prstGeom prst="rect">
            <a:avLst/>
          </a:prstGeom>
        </p:spPr>
        <p:txBody>
          <a:bodyPr lIns="0" tIns="0" rIns="0" bIns="0" rtlCol="0" anchor="ctr"/>
          <a:lstStyle/>
          <a:p>
            <a:pPr lvl="0" algn="ctr">
              <a:lnSpc>
                <a:spcPct val="116199"/>
              </a:lnSpc>
            </a:pPr>
            <a:r>
              <a:rPr lang="ko-KR" sz="2200" b="0" i="0" u="none" strike="noStrike">
                <a:solidFill>
                  <a:srgbClr val="000000"/>
                </a:solidFill>
                <a:ea typeface="Pretendard Light"/>
              </a:rPr>
              <a:t>교통문제를</a:t>
            </a:r>
            <a:r>
              <a:rPr lang="en-US" sz="2200" b="0" i="0" u="none" strike="noStrike">
                <a:solidFill>
                  <a:srgbClr val="000000"/>
                </a:solidFill>
                <a:latin typeface="Pretendard Light"/>
              </a:rPr>
              <a:t> </a:t>
            </a:r>
            <a:r>
              <a:rPr lang="ko-KR" sz="2200" b="0" i="0" u="none" strike="noStrike">
                <a:solidFill>
                  <a:srgbClr val="000000"/>
                </a:solidFill>
                <a:ea typeface="Pretendard Light"/>
              </a:rPr>
              <a:t>야기하는</a:t>
            </a:r>
          </a:p>
          <a:p>
            <a:pPr lvl="0" algn="ctr">
              <a:lnSpc>
                <a:spcPct val="116199"/>
              </a:lnSpc>
            </a:pPr>
            <a:r>
              <a:rPr lang="ko-KR" sz="2200" b="0" i="0" u="none" strike="noStrike">
                <a:solidFill>
                  <a:srgbClr val="000000"/>
                </a:solidFill>
                <a:ea typeface="Pretendard Light"/>
              </a:rPr>
              <a:t>불법</a:t>
            </a:r>
            <a:r>
              <a:rPr lang="en-US" sz="2200" b="0" i="0" u="none" strike="noStrike">
                <a:solidFill>
                  <a:srgbClr val="000000"/>
                </a:solidFill>
                <a:latin typeface="Pretendard Light"/>
              </a:rPr>
              <a:t> </a:t>
            </a:r>
            <a:r>
              <a:rPr lang="ko-KR" sz="2200" b="0" i="0" u="none" strike="noStrike">
                <a:solidFill>
                  <a:srgbClr val="000000"/>
                </a:solidFill>
                <a:ea typeface="Pretendard Light"/>
              </a:rPr>
              <a:t>주정차에</a:t>
            </a:r>
            <a:r>
              <a:rPr lang="en-US" sz="2200" b="0" i="0" u="none" strike="noStrike">
                <a:solidFill>
                  <a:srgbClr val="000000"/>
                </a:solidFill>
                <a:latin typeface="Pretendard Light"/>
              </a:rPr>
              <a:t> </a:t>
            </a:r>
            <a:r>
              <a:rPr lang="ko-KR" sz="2200" b="0" i="0" u="none" strike="noStrike">
                <a:solidFill>
                  <a:srgbClr val="000000"/>
                </a:solidFill>
                <a:ea typeface="Pretendard Light"/>
              </a:rPr>
              <a:t>대한</a:t>
            </a:r>
          </a:p>
          <a:p>
            <a:pPr lvl="0" algn="ctr">
              <a:lnSpc>
                <a:spcPct val="116199"/>
              </a:lnSpc>
            </a:pPr>
            <a:r>
              <a:rPr lang="ko-KR" sz="2200" b="0" i="0" u="none" strike="noStrike">
                <a:solidFill>
                  <a:srgbClr val="000000"/>
                </a:solidFill>
                <a:ea typeface="Pretendard Light"/>
              </a:rPr>
              <a:t>효과적인</a:t>
            </a:r>
            <a:r>
              <a:rPr lang="en-US" sz="2200" b="0" i="0" u="none" strike="noStrike">
                <a:solidFill>
                  <a:srgbClr val="000000"/>
                </a:solidFill>
                <a:latin typeface="Pretendard Light"/>
              </a:rPr>
              <a:t> </a:t>
            </a:r>
            <a:r>
              <a:rPr lang="ko-KR" sz="2200" b="0" i="0" u="none" strike="noStrike">
                <a:solidFill>
                  <a:srgbClr val="000000"/>
                </a:solidFill>
                <a:ea typeface="Pretendard Light"/>
              </a:rPr>
              <a:t>식별과</a:t>
            </a:r>
          </a:p>
          <a:p>
            <a:pPr lvl="0" algn="ctr">
              <a:lnSpc>
                <a:spcPct val="116199"/>
              </a:lnSpc>
            </a:pPr>
            <a:r>
              <a:rPr lang="ko-KR" sz="2200" b="0" i="0" u="none" strike="noStrike">
                <a:solidFill>
                  <a:srgbClr val="000000"/>
                </a:solidFill>
                <a:ea typeface="Pretendard Light"/>
              </a:rPr>
              <a:t>자동화된</a:t>
            </a:r>
            <a:r>
              <a:rPr lang="en-US" sz="2200" b="0" i="0" u="none" strike="noStrike">
                <a:solidFill>
                  <a:srgbClr val="000000"/>
                </a:solidFill>
                <a:latin typeface="Pretendard Light"/>
              </a:rPr>
              <a:t> </a:t>
            </a:r>
            <a:r>
              <a:rPr lang="ko-KR" sz="2200" b="0" i="0" u="none" strike="noStrike">
                <a:solidFill>
                  <a:srgbClr val="000000"/>
                </a:solidFill>
                <a:ea typeface="Pretendard Light"/>
              </a:rPr>
              <a:t>단속</a:t>
            </a:r>
            <a:r>
              <a:rPr lang="en-US" sz="2200" b="0" i="0" u="none" strike="noStrike">
                <a:solidFill>
                  <a:srgbClr val="000000"/>
                </a:solidFill>
                <a:latin typeface="Pretendard Light"/>
              </a:rPr>
              <a:t> </a:t>
            </a:r>
            <a:r>
              <a:rPr lang="ko-KR" sz="2200" b="0" i="0" u="none" strike="noStrike">
                <a:solidFill>
                  <a:srgbClr val="000000"/>
                </a:solidFill>
                <a:ea typeface="Pretendard Light"/>
              </a:rPr>
              <a:t>및</a:t>
            </a:r>
          </a:p>
          <a:p>
            <a:pPr lvl="0" algn="ctr">
              <a:lnSpc>
                <a:spcPct val="116199"/>
              </a:lnSpc>
            </a:pPr>
            <a:r>
              <a:rPr lang="ko-KR" sz="2200" b="0" i="0" u="none" strike="noStrike">
                <a:solidFill>
                  <a:srgbClr val="000000"/>
                </a:solidFill>
                <a:ea typeface="Pretendard Light"/>
              </a:rPr>
              <a:t>방지</a:t>
            </a:r>
            <a:r>
              <a:rPr lang="en-US" sz="2200" b="0" i="0" u="none" strike="noStrike">
                <a:solidFill>
                  <a:srgbClr val="000000"/>
                </a:solidFill>
                <a:latin typeface="Pretendard Light"/>
              </a:rPr>
              <a:t> </a:t>
            </a:r>
            <a:r>
              <a:rPr lang="ko-KR" sz="2200" b="0" i="0" u="none" strike="noStrike">
                <a:solidFill>
                  <a:srgbClr val="000000"/>
                </a:solidFill>
                <a:ea typeface="Pretendard Light"/>
              </a:rPr>
              <a:t>시스템</a:t>
            </a:r>
            <a:r>
              <a:rPr lang="en-US" sz="2200" b="0" i="0" u="none" strike="noStrike">
                <a:solidFill>
                  <a:srgbClr val="000000"/>
                </a:solidFill>
                <a:latin typeface="Pretendard Light"/>
              </a:rPr>
              <a:t> </a:t>
            </a:r>
            <a:r>
              <a:rPr lang="ko-KR" sz="2200" b="0" i="0" u="none" strike="noStrike">
                <a:solidFill>
                  <a:srgbClr val="000000"/>
                </a:solidFill>
                <a:ea typeface="Pretendard Light"/>
              </a:rPr>
              <a:t>필요</a:t>
            </a:r>
          </a:p>
        </p:txBody>
      </p:sp>
      <p:sp>
        <p:nvSpPr>
          <p:cNvPr id="18" name="TextBox 18"/>
          <p:cNvSpPr txBox="1"/>
          <p:nvPr/>
        </p:nvSpPr>
        <p:spPr>
          <a:xfrm>
            <a:off x="3987800" y="5600700"/>
            <a:ext cx="2222500" cy="495300"/>
          </a:xfrm>
          <a:prstGeom prst="rect">
            <a:avLst/>
          </a:prstGeom>
        </p:spPr>
        <p:txBody>
          <a:bodyPr lIns="0" tIns="0" rIns="0" bIns="0" rtlCol="0" anchor="ctr"/>
          <a:lstStyle/>
          <a:p>
            <a:pPr lvl="0" algn="ctr">
              <a:lnSpc>
                <a:spcPct val="124499"/>
              </a:lnSpc>
            </a:pPr>
            <a:r>
              <a:rPr lang="en-US" sz="2800" b="0" i="0" u="none" strike="noStrike">
                <a:solidFill>
                  <a:srgbClr val="11359A"/>
                </a:solidFill>
                <a:latin typeface="Pretendard ExtraBold"/>
              </a:rPr>
              <a:t>POINT 01</a:t>
            </a:r>
          </a:p>
        </p:txBody>
      </p:sp>
      <p:sp>
        <p:nvSpPr>
          <p:cNvPr id="19" name="TextBox 19"/>
          <p:cNvSpPr txBox="1"/>
          <p:nvPr/>
        </p:nvSpPr>
        <p:spPr>
          <a:xfrm>
            <a:off x="4064000" y="1828800"/>
            <a:ext cx="10172700" cy="495300"/>
          </a:xfrm>
          <a:prstGeom prst="rect">
            <a:avLst/>
          </a:prstGeom>
        </p:spPr>
        <p:txBody>
          <a:bodyPr lIns="0" tIns="0" rIns="0" bIns="0" rtlCol="0" anchor="ctr"/>
          <a:lstStyle/>
          <a:p>
            <a:pPr lvl="0" algn="ctr">
              <a:lnSpc>
                <a:spcPct val="99600"/>
              </a:lnSpc>
            </a:pPr>
            <a:r>
              <a:rPr lang="ko-KR" sz="2800" b="0" i="0" u="none" strike="noStrike">
                <a:solidFill>
                  <a:srgbClr val="000000"/>
                </a:solidFill>
                <a:ea typeface="Pretendard SemiBold"/>
              </a:rPr>
              <a:t>프로젝트</a:t>
            </a:r>
            <a:r>
              <a:rPr lang="en-US" sz="2800" b="0" i="0" u="none" strike="noStrike">
                <a:solidFill>
                  <a:srgbClr val="000000"/>
                </a:solidFill>
                <a:latin typeface="Pretendard SemiBold"/>
              </a:rPr>
              <a:t> </a:t>
            </a:r>
            <a:r>
              <a:rPr lang="ko-KR" sz="2800" b="0" i="0" u="none" strike="noStrike">
                <a:solidFill>
                  <a:srgbClr val="000000"/>
                </a:solidFill>
                <a:ea typeface="Pretendard SemiBold"/>
              </a:rPr>
              <a:t>기획</a:t>
            </a:r>
            <a:r>
              <a:rPr lang="en-US" sz="2800" b="0" i="0" u="none" strike="noStrike">
                <a:solidFill>
                  <a:srgbClr val="000000"/>
                </a:solidFill>
                <a:latin typeface="Pretendard SemiBold"/>
              </a:rPr>
              <a:t> </a:t>
            </a:r>
            <a:r>
              <a:rPr lang="ko-KR" sz="2800" b="0" i="0" u="none" strike="noStrike">
                <a:solidFill>
                  <a:srgbClr val="000000"/>
                </a:solidFill>
                <a:ea typeface="Pretendard SemiBold"/>
              </a:rPr>
              <a:t>배경</a:t>
            </a:r>
            <a:r>
              <a:rPr lang="en-US" sz="2800" b="0" i="0" u="none" strike="noStrike">
                <a:solidFill>
                  <a:srgbClr val="000000"/>
                </a:solidFill>
                <a:latin typeface="Pretendard SemiBold"/>
              </a:rPr>
              <a:t> </a:t>
            </a:r>
            <a:r>
              <a:rPr lang="ko-KR" sz="2800" b="0" i="0" u="none" strike="noStrike">
                <a:solidFill>
                  <a:srgbClr val="000000"/>
                </a:solidFill>
                <a:ea typeface="Pretendard SemiBold"/>
              </a:rPr>
              <a:t>및</a:t>
            </a:r>
            <a:r>
              <a:rPr lang="en-US" sz="2800" b="0" i="0" u="none" strike="noStrike">
                <a:solidFill>
                  <a:srgbClr val="000000"/>
                </a:solidFill>
                <a:latin typeface="Pretendard SemiBold"/>
              </a:rPr>
              <a:t> </a:t>
            </a:r>
            <a:r>
              <a:rPr lang="ko-KR" sz="2800" b="0" i="0" u="none" strike="noStrike">
                <a:solidFill>
                  <a:srgbClr val="000000"/>
                </a:solidFill>
                <a:ea typeface="Pretendard SemiBold"/>
              </a:rPr>
              <a:t>기대</a:t>
            </a:r>
            <a:r>
              <a:rPr lang="en-US" sz="2800" b="0" i="0" u="none" strike="noStrike">
                <a:solidFill>
                  <a:srgbClr val="000000"/>
                </a:solidFill>
                <a:latin typeface="Pretendard SemiBold"/>
              </a:rPr>
              <a:t> </a:t>
            </a:r>
            <a:r>
              <a:rPr lang="ko-KR" sz="2800" b="0" i="0" u="none" strike="noStrike">
                <a:solidFill>
                  <a:srgbClr val="000000"/>
                </a:solidFill>
                <a:ea typeface="Pretendard SemiBold"/>
              </a:rPr>
              <a:t>효과</a:t>
            </a:r>
          </a:p>
        </p:txBody>
      </p:sp>
      <p:sp>
        <p:nvSpPr>
          <p:cNvPr id="20" name="TextBox 20"/>
          <p:cNvSpPr txBox="1"/>
          <p:nvPr/>
        </p:nvSpPr>
        <p:spPr>
          <a:xfrm>
            <a:off x="812800" y="571500"/>
            <a:ext cx="51181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개요</a:t>
            </a:r>
            <a:r>
              <a:rPr lang="en-US" sz="2300" b="0" i="0" u="none" strike="noStrike">
                <a:solidFill>
                  <a:srgbClr val="11359A"/>
                </a:solidFill>
                <a:latin typeface="Pretendard Bold"/>
              </a:rPr>
              <a:t> - </a:t>
            </a: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배경</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B9B0D341-EB33-360F-91E0-DBF3EE1BBAEE}"/>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4805185-A941-2170-B7B7-5405363EA53C}"/>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499A760-EA64-22A3-56C6-307F9F5438FE}"/>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24825A66-CF1C-FC9B-E1B3-049C5B2D8C10}"/>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ED909510-3149-BA3D-DAB0-5A5E478C59CA}"/>
              </a:ext>
            </a:extLst>
          </p:cNvPr>
          <p:cNvSpPr txBox="1"/>
          <p:nvPr/>
        </p:nvSpPr>
        <p:spPr>
          <a:xfrm>
            <a:off x="9584513" y="3509667"/>
            <a:ext cx="6439251"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3. </a:t>
            </a:r>
            <a:r>
              <a:rPr lang="ko-KR" altLang="en-US" sz="2400" dirty="0">
                <a:latin typeface="Pretendard Bold" panose="020B0600000101010101" charset="-127"/>
                <a:ea typeface="Pretendard Bold" panose="020B0600000101010101" charset="-127"/>
              </a:rPr>
              <a:t>시각화</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renderTable</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동적 테이블</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표</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 렌더링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선택된 행 하이라이트</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8DBBFF78-AC0A-E7F2-9C9D-0975EE046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2400300"/>
            <a:ext cx="6845089" cy="1952772"/>
          </a:xfrm>
          <a:prstGeom prst="rect">
            <a:avLst/>
          </a:prstGeom>
        </p:spPr>
      </p:pic>
      <p:pic>
        <p:nvPicPr>
          <p:cNvPr id="8" name="그림 7">
            <a:extLst>
              <a:ext uri="{FF2B5EF4-FFF2-40B4-BE49-F238E27FC236}">
                <a16:creationId xmlns:a16="http://schemas.microsoft.com/office/drawing/2014/main" id="{BA8B605E-2C39-6114-02F0-D1F246DD4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450057"/>
            <a:ext cx="5678904" cy="4234011"/>
          </a:xfrm>
          <a:prstGeom prst="rect">
            <a:avLst/>
          </a:prstGeom>
        </p:spPr>
      </p:pic>
    </p:spTree>
    <p:extLst>
      <p:ext uri="{BB962C8B-B14F-4D97-AF65-F5344CB8AC3E}">
        <p14:creationId xmlns:p14="http://schemas.microsoft.com/office/powerpoint/2010/main" val="3904234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84CFA347-69BA-BCA0-11DD-6C8905F0A74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0DFF1B5D-5CAF-5B89-815E-16ACF6DC460C}"/>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8E5603FC-8601-0D99-B5A6-09B3EA050D18}"/>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50EE21FD-8D06-6651-DF05-4601B2407A46}"/>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71952E29-D378-16D3-D496-4FD07B3BBD21}"/>
              </a:ext>
            </a:extLst>
          </p:cNvPr>
          <p:cNvSpPr txBox="1"/>
          <p:nvPr/>
        </p:nvSpPr>
        <p:spPr>
          <a:xfrm>
            <a:off x="9584513" y="3509667"/>
            <a:ext cx="6439251"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3. </a:t>
            </a:r>
            <a:r>
              <a:rPr lang="ko-KR" altLang="en-US" sz="2400" dirty="0">
                <a:latin typeface="Pretendard Bold" panose="020B0600000101010101" charset="-127"/>
                <a:ea typeface="Pretendard Bold" panose="020B0600000101010101" charset="-127"/>
              </a:rPr>
              <a:t>시각화</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a:latin typeface="Pretendard Bold" panose="020B0600000101010101" charset="-127"/>
                <a:ea typeface="Pretendard Bold" panose="020B0600000101010101" charset="-127"/>
              </a:rPr>
              <a:t>D3.js </a:t>
            </a:r>
            <a:r>
              <a:rPr lang="en-US" altLang="ko-KR" sz="2000" dirty="0" err="1">
                <a:latin typeface="Pretendard Bold" panose="020B0600000101010101" charset="-127"/>
                <a:ea typeface="Pretendard Bold" panose="020B0600000101010101" charset="-127"/>
              </a:rPr>
              <a:t>GeoJSON</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로드 및 지도 렌더링</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d3.json()</a:t>
            </a:r>
            <a:r>
              <a:rPr lang="ko-KR" altLang="en-US" sz="2000" dirty="0">
                <a:latin typeface="Pretendard Bold" panose="020B0600000101010101" charset="-127"/>
                <a:ea typeface="Pretendard Bold" panose="020B0600000101010101" charset="-127"/>
              </a:rPr>
              <a:t>으로 고양시 </a:t>
            </a:r>
            <a:r>
              <a:rPr lang="en-US" altLang="ko-KR" sz="2000" dirty="0" err="1">
                <a:latin typeface="Pretendard Bold" panose="020B0600000101010101" charset="-127"/>
                <a:ea typeface="Pretendard Bold" panose="020B0600000101010101" charset="-127"/>
              </a:rPr>
              <a:t>GeoJSON</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파일 로드</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CA2F45C6-5E99-4D8F-0F10-2554FB8BD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505076"/>
            <a:ext cx="6791325" cy="5888926"/>
          </a:xfrm>
          <a:prstGeom prst="rect">
            <a:avLst/>
          </a:prstGeom>
        </p:spPr>
      </p:pic>
    </p:spTree>
    <p:extLst>
      <p:ext uri="{BB962C8B-B14F-4D97-AF65-F5344CB8AC3E}">
        <p14:creationId xmlns:p14="http://schemas.microsoft.com/office/powerpoint/2010/main" val="1721654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8BE8886A-FFD0-DD25-DBB6-82EFD7980D45}"/>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4CD45131-2D7F-838F-D1E9-0C5EBB689263}"/>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5D8DFC98-59B9-97E2-905C-E7BA8B78FA1F}"/>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7A262F4F-6CB0-C175-3EE7-2EF4B9119B16}"/>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336898C3-DCFE-604C-096B-3CD3654CEBFF}"/>
              </a:ext>
            </a:extLst>
          </p:cNvPr>
          <p:cNvSpPr txBox="1"/>
          <p:nvPr/>
        </p:nvSpPr>
        <p:spPr>
          <a:xfrm>
            <a:off x="9584513" y="3509667"/>
            <a:ext cx="6439251" cy="1692771"/>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4. </a:t>
            </a:r>
            <a:r>
              <a:rPr lang="ko-KR" altLang="en-US" sz="2400" dirty="0" err="1">
                <a:latin typeface="Pretendard Bold" panose="020B0600000101010101" charset="-127"/>
                <a:ea typeface="Pretendard Bold" panose="020B0600000101010101" charset="-127"/>
              </a:rPr>
              <a:t>인터렉션</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selectDong</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a:t>
            </a:r>
            <a:endParaRPr lang="en-US" altLang="ko-KR" sz="2000" dirty="0">
              <a:latin typeface="Pretendard Bold" panose="020B0600000101010101" charset="-127"/>
              <a:ea typeface="Pretendard Bold" panose="020B0600000101010101" charset="-127"/>
            </a:endParaRP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지도 클릭 시 모든 차트 연동 업데이트</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E1B1E668-2B30-5E4A-E733-88CB2AA70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2390475"/>
            <a:ext cx="7493000" cy="5724826"/>
          </a:xfrm>
          <a:prstGeom prst="rect">
            <a:avLst/>
          </a:prstGeom>
        </p:spPr>
      </p:pic>
    </p:spTree>
    <p:extLst>
      <p:ext uri="{BB962C8B-B14F-4D97-AF65-F5344CB8AC3E}">
        <p14:creationId xmlns:p14="http://schemas.microsoft.com/office/powerpoint/2010/main" val="2909821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A47154E5-5388-83E8-9E95-99F038EA50BD}"/>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0560848-AC46-E523-909A-CE7E9DAEBED0}"/>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9A5A4C12-6AED-608C-6962-F60989D06515}"/>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23FB2518-9B6B-D897-E791-3B340E44F814}"/>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altLang="en-US" sz="2300" b="0" i="0" u="none" strike="noStrike" dirty="0">
                <a:solidFill>
                  <a:srgbClr val="11359A"/>
                </a:solidFill>
                <a:latin typeface="Pretendard Bold" panose="020B0600000101010101" charset="-127"/>
                <a:ea typeface="Pretendard Bold" panose="020B0600000101010101" charset="-127"/>
              </a:rPr>
              <a:t>코드</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설명</a:t>
            </a:r>
            <a:endParaRPr lang="en-US" altLang="ko-KR" sz="2300" b="0" i="0" u="none" strike="noStrike" dirty="0">
              <a:solidFill>
                <a:srgbClr val="11359A"/>
              </a:solidFill>
              <a:ea typeface="Pretendard Bold"/>
            </a:endParaRPr>
          </a:p>
          <a:p>
            <a:pPr lvl="0" algn="l">
              <a:lnSpc>
                <a:spcPct val="116199"/>
              </a:lnSpc>
            </a:pPr>
            <a:endParaRPr lang="en-US" altLang="ko-KR" sz="2300" dirty="0">
              <a:solidFill>
                <a:srgbClr val="11359A"/>
              </a:solidFill>
              <a:ea typeface="Pretendard Bold"/>
            </a:endParaRPr>
          </a:p>
          <a:p>
            <a:pPr>
              <a:lnSpc>
                <a:spcPct val="116199"/>
              </a:lnSpc>
            </a:pPr>
            <a:r>
              <a:rPr lang="ko-KR" altLang="en-US" sz="4000" dirty="0">
                <a:latin typeface="Pretendard Bold" panose="020B0600000101010101" charset="-127"/>
                <a:ea typeface="Pretendard Bold" panose="020B0600000101010101" charset="-127"/>
              </a:rPr>
              <a:t>주요 코드 설명 </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기능</a:t>
            </a:r>
            <a:r>
              <a:rPr lang="en-US" altLang="ko-KR" sz="2400" dirty="0">
                <a:latin typeface="Pretendard Bold" panose="020B0600000101010101" charset="-127"/>
                <a:ea typeface="Pretendard Bold" panose="020B0600000101010101" charset="-127"/>
              </a:rPr>
              <a:t>)</a:t>
            </a:r>
          </a:p>
          <a:p>
            <a:pPr>
              <a:lnSpc>
                <a:spcPct val="116199"/>
              </a:lnSpc>
            </a:pPr>
            <a:endParaRPr lang="ko-KR" altLang="en-US" sz="4000" dirty="0">
              <a:latin typeface="Pretendard Bold" panose="020B0600000101010101" charset="-127"/>
              <a:ea typeface="Pretendard Bold" panose="020B0600000101010101" charset="-127"/>
            </a:endParaRPr>
          </a:p>
          <a:p>
            <a:pPr lvl="0" algn="l">
              <a:lnSpc>
                <a:spcPct val="116199"/>
              </a:lnSpc>
            </a:pPr>
            <a:endParaRPr lang="ko-KR" sz="2300" b="0" i="0" u="none" strike="noStrike" dirty="0">
              <a:solidFill>
                <a:srgbClr val="11359A"/>
              </a:solidFill>
              <a:ea typeface="Pretendard Bold"/>
            </a:endParaRPr>
          </a:p>
        </p:txBody>
      </p:sp>
      <p:sp>
        <p:nvSpPr>
          <p:cNvPr id="13" name="TextBox 12">
            <a:extLst>
              <a:ext uri="{FF2B5EF4-FFF2-40B4-BE49-F238E27FC236}">
                <a16:creationId xmlns:a16="http://schemas.microsoft.com/office/drawing/2014/main" id="{0FA08EB8-EE9E-BBE5-D809-95DCBD97E7F3}"/>
              </a:ext>
            </a:extLst>
          </p:cNvPr>
          <p:cNvSpPr txBox="1"/>
          <p:nvPr/>
        </p:nvSpPr>
        <p:spPr>
          <a:xfrm>
            <a:off x="9813113" y="3086100"/>
            <a:ext cx="7331887" cy="3847207"/>
          </a:xfrm>
          <a:prstGeom prst="rect">
            <a:avLst/>
          </a:prstGeom>
          <a:noFill/>
        </p:spPr>
        <p:txBody>
          <a:bodyPr wrap="square" rtlCol="0">
            <a:spAutoFit/>
          </a:bodyPr>
          <a:lstStyle/>
          <a:p>
            <a:r>
              <a:rPr lang="en-US" altLang="ko-KR" sz="2400" dirty="0">
                <a:latin typeface="Pretendard Bold" panose="020B0600000101010101" charset="-127"/>
                <a:ea typeface="Pretendard Bold" panose="020B0600000101010101" charset="-127"/>
              </a:rPr>
              <a:t>4. </a:t>
            </a:r>
            <a:r>
              <a:rPr lang="ko-KR" altLang="en-US" sz="2400" dirty="0" err="1">
                <a:latin typeface="Pretendard Bold" panose="020B0600000101010101" charset="-127"/>
                <a:ea typeface="Pretendard Bold" panose="020B0600000101010101" charset="-127"/>
              </a:rPr>
              <a:t>인터렉션</a:t>
            </a:r>
            <a:r>
              <a:rPr lang="en-US" altLang="ko-KR" sz="2400" dirty="0">
                <a:latin typeface="Pretendard Bold" panose="020B0600000101010101" charset="-127"/>
                <a:ea typeface="Pretendard Bold" panose="020B0600000101010101" charset="-127"/>
              </a:rPr>
              <a:t>(</a:t>
            </a:r>
            <a:r>
              <a:rPr lang="ko-KR" altLang="en-US" sz="2400" dirty="0">
                <a:latin typeface="Pretendard Bold" panose="020B0600000101010101" charset="-127"/>
                <a:ea typeface="Pretendard Bold" panose="020B0600000101010101" charset="-127"/>
              </a:rPr>
              <a:t>통계 페이지</a:t>
            </a:r>
            <a:r>
              <a:rPr lang="en-US" altLang="ko-KR" sz="2400" dirty="0">
                <a:latin typeface="Pretendard Bold" panose="020B0600000101010101" charset="-127"/>
                <a:ea typeface="Pretendard Bold" panose="020B0600000101010101" charset="-127"/>
              </a:rPr>
              <a:t>)</a:t>
            </a: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periodSelect.addEventListener</a:t>
            </a:r>
            <a:r>
              <a:rPr lang="en-US" altLang="ko-KR" sz="2000" dirty="0">
                <a:latin typeface="Pretendard Bold" panose="020B0600000101010101" charset="-127"/>
                <a:ea typeface="Pretendard Bold" panose="020B0600000101010101" charset="-127"/>
              </a:rPr>
              <a:t>('change’) : </a:t>
            </a:r>
            <a:r>
              <a:rPr lang="ko-KR" altLang="en-US" sz="2000" dirty="0">
                <a:latin typeface="Pretendard Bold" panose="020B0600000101010101" charset="-127"/>
                <a:ea typeface="Pretendard Bold" panose="020B0600000101010101" charset="-127"/>
              </a:rPr>
              <a:t>기간 선택 필터링</a:t>
            </a:r>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guSelect.addEventListener</a:t>
            </a:r>
            <a:r>
              <a:rPr lang="en-US" altLang="ko-KR" sz="2000" dirty="0">
                <a:latin typeface="Pretendard Bold" panose="020B0600000101010101" charset="-127"/>
                <a:ea typeface="Pretendard Bold" panose="020B0600000101010101" charset="-127"/>
              </a:rPr>
              <a:t>('change’) : </a:t>
            </a:r>
            <a:r>
              <a:rPr lang="ko-KR" altLang="en-US" sz="2000" dirty="0">
                <a:latin typeface="Pretendard Bold" panose="020B0600000101010101" charset="-127"/>
                <a:ea typeface="Pretendard Bold" panose="020B0600000101010101" charset="-127"/>
              </a:rPr>
              <a:t>구 선택 필터링</a:t>
            </a:r>
            <a:endParaRPr lang="en-US" altLang="ko-KR" sz="2000" dirty="0">
              <a:latin typeface="Pretendard Bold" panose="020B0600000101010101" charset="-127"/>
              <a:ea typeface="Pretendard Bold" panose="020B0600000101010101" charset="-127"/>
            </a:endParaRPr>
          </a:p>
          <a:p>
            <a:endParaRPr lang="en-US" altLang="ko-KR" sz="2000" dirty="0">
              <a:latin typeface="Pretendard Bold" panose="020B0600000101010101" charset="-127"/>
              <a:ea typeface="Pretendard Bold" panose="020B0600000101010101" charset="-127"/>
            </a:endParaRPr>
          </a:p>
          <a:p>
            <a:pPr marL="342900" indent="-342900">
              <a:buFontTx/>
              <a:buChar char="-"/>
            </a:pPr>
            <a:r>
              <a:rPr lang="en-US" altLang="ko-KR" sz="2000" dirty="0" err="1">
                <a:latin typeface="Pretendard Bold" panose="020B0600000101010101" charset="-127"/>
                <a:ea typeface="Pretendard Bold" panose="020B0600000101010101" charset="-127"/>
              </a:rPr>
              <a:t>selectGuFromSelectBox</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함수 </a:t>
            </a:r>
            <a:endParaRPr lang="en-US" altLang="ko-KR" sz="2000" dirty="0">
              <a:latin typeface="Pretendard Bold" panose="020B0600000101010101" charset="-127"/>
              <a:ea typeface="Pretendard Bold" panose="020B0600000101010101" charset="-127"/>
            </a:endParaRPr>
          </a:p>
          <a:p>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두개의 </a:t>
            </a:r>
            <a:r>
              <a:rPr lang="ko-KR" altLang="en-US" sz="2000" dirty="0" err="1">
                <a:latin typeface="Pretendard Bold" panose="020B0600000101010101" charset="-127"/>
                <a:ea typeface="Pretendard Bold" panose="020B0600000101010101" charset="-127"/>
              </a:rPr>
              <a:t>셀렉트</a:t>
            </a:r>
            <a:r>
              <a:rPr lang="ko-KR" altLang="en-US" sz="2000" dirty="0">
                <a:latin typeface="Pretendard Bold" panose="020B0600000101010101" charset="-127"/>
                <a:ea typeface="Pretendard Bold" panose="020B0600000101010101" charset="-127"/>
              </a:rPr>
              <a:t> 박스 중 구 선택만 적용</a:t>
            </a:r>
            <a:r>
              <a:rPr lang="en-US" altLang="ko-KR" sz="2000" dirty="0">
                <a:latin typeface="Pretendard Bold" panose="020B0600000101010101" charset="-127"/>
                <a:ea typeface="Pretendard Bold" panose="020B0600000101010101" charset="-127"/>
              </a:rPr>
              <a:t>)</a:t>
            </a:r>
          </a:p>
          <a:p>
            <a:pPr marL="342900" indent="-342900">
              <a:buFontTx/>
              <a:buChar char="-"/>
            </a:pP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상태 초기화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동 선택 해제</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구 선택 상태 업데이트</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조건부 처리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전체 구</a:t>
            </a:r>
            <a:r>
              <a:rPr lang="en-US" altLang="ko-KR" sz="2000" dirty="0">
                <a:latin typeface="Pretendard Bold" panose="020B0600000101010101" charset="-127"/>
                <a:ea typeface="Pretendard Bold" panose="020B0600000101010101" charset="-127"/>
              </a:rPr>
              <a:t>" vs "</a:t>
            </a:r>
            <a:r>
              <a:rPr lang="ko-KR" altLang="en-US" sz="2000" dirty="0">
                <a:latin typeface="Pretendard Bold" panose="020B0600000101010101" charset="-127"/>
                <a:ea typeface="Pretendard Bold" panose="020B0600000101010101" charset="-127"/>
              </a:rPr>
              <a:t>특정 구</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선택에 따른 다른 로직</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en-US" altLang="ko-KR" sz="2000" dirty="0">
                <a:latin typeface="Pretendard Bold" panose="020B0600000101010101" charset="-127"/>
                <a:ea typeface="Pretendard Bold" panose="020B0600000101010101" charset="-127"/>
              </a:rPr>
              <a:t>UI </a:t>
            </a:r>
            <a:r>
              <a:rPr lang="ko-KR" altLang="en-US" sz="2000" dirty="0">
                <a:latin typeface="Pretendard Bold" panose="020B0600000101010101" charset="-127"/>
                <a:ea typeface="Pretendard Bold" panose="020B0600000101010101" charset="-127"/>
              </a:rPr>
              <a:t>동기화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막대그래프 구 버튼들의 </a:t>
            </a:r>
            <a:r>
              <a:rPr lang="en-US" altLang="ko-KR" sz="2000" dirty="0">
                <a:latin typeface="Pretendard Bold" panose="020B0600000101010101" charset="-127"/>
                <a:ea typeface="Pretendard Bold" panose="020B0600000101010101" charset="-127"/>
              </a:rPr>
              <a:t>active </a:t>
            </a:r>
            <a:r>
              <a:rPr lang="ko-KR" altLang="en-US" sz="2000" dirty="0">
                <a:latin typeface="Pretendard Bold" panose="020B0600000101010101" charset="-127"/>
                <a:ea typeface="Pretendard Bold" panose="020B0600000101010101" charset="-127"/>
              </a:rPr>
              <a:t>상태 변경</a:t>
            </a:r>
            <a:endParaRPr lang="en-US" altLang="ko-KR" sz="2000" dirty="0">
              <a:latin typeface="Pretendard Bold" panose="020B0600000101010101" charset="-127"/>
              <a:ea typeface="Pretendard Bold" panose="020B0600000101010101" charset="-127"/>
            </a:endParaRPr>
          </a:p>
          <a:p>
            <a:pPr marL="342900" indent="-342900">
              <a:buFont typeface="Arial" panose="020B0604020202020204" pitchFamily="34" charset="0"/>
              <a:buChar char="•"/>
            </a:pPr>
            <a:r>
              <a:rPr lang="ko-KR" altLang="en-US" sz="2000" dirty="0">
                <a:latin typeface="Pretendard Bold" panose="020B0600000101010101" charset="-127"/>
                <a:ea typeface="Pretendard Bold" panose="020B0600000101010101" charset="-127"/>
              </a:rPr>
              <a:t>차트 연동 </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테이블</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막대그래프</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지도 색상 모두 업데이트</a:t>
            </a:r>
            <a:endParaRPr lang="en-US" altLang="ko-KR" sz="2000" dirty="0">
              <a:latin typeface="Pretendard Bold" panose="020B0600000101010101" charset="-127"/>
              <a:ea typeface="Pretendard Bold" panose="020B0600000101010101" charset="-127"/>
            </a:endParaRPr>
          </a:p>
        </p:txBody>
      </p:sp>
      <p:pic>
        <p:nvPicPr>
          <p:cNvPr id="6" name="그림 5">
            <a:extLst>
              <a:ext uri="{FF2B5EF4-FFF2-40B4-BE49-F238E27FC236}">
                <a16:creationId xmlns:a16="http://schemas.microsoft.com/office/drawing/2014/main" id="{2E2F3A66-4FC7-E396-7626-E57CC540C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354" y="2400300"/>
            <a:ext cx="4534646" cy="3725468"/>
          </a:xfrm>
          <a:prstGeom prst="rect">
            <a:avLst/>
          </a:prstGeom>
        </p:spPr>
      </p:pic>
      <p:pic>
        <p:nvPicPr>
          <p:cNvPr id="10" name="그림 9">
            <a:extLst>
              <a:ext uri="{FF2B5EF4-FFF2-40B4-BE49-F238E27FC236}">
                <a16:creationId xmlns:a16="http://schemas.microsoft.com/office/drawing/2014/main" id="{56B8AF3E-7A3F-CEBA-37CD-18B9FC186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3800" y="5143500"/>
            <a:ext cx="5982447" cy="3883600"/>
          </a:xfrm>
          <a:prstGeom prst="rect">
            <a:avLst/>
          </a:prstGeom>
          <a:ln>
            <a:solidFill>
              <a:schemeClr val="bg1"/>
            </a:solidFill>
          </a:ln>
        </p:spPr>
      </p:pic>
    </p:spTree>
    <p:extLst>
      <p:ext uri="{BB962C8B-B14F-4D97-AF65-F5344CB8AC3E}">
        <p14:creationId xmlns:p14="http://schemas.microsoft.com/office/powerpoint/2010/main" val="259959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6515100" y="3911600"/>
            <a:ext cx="5245100" cy="2565400"/>
          </a:xfrm>
          <a:prstGeom prst="rect">
            <a:avLst/>
          </a:prstGeom>
        </p:spPr>
        <p:txBody>
          <a:bodyPr lIns="0" tIns="0" rIns="0" bIns="0" rtlCol="0" anchor="t"/>
          <a:lstStyle/>
          <a:p>
            <a:pPr lvl="0" algn="ctr">
              <a:lnSpc>
                <a:spcPct val="116199"/>
              </a:lnSpc>
            </a:pPr>
            <a:r>
              <a:rPr lang="en-US" sz="7200" b="0" i="0" u="none" strike="noStrike">
                <a:solidFill>
                  <a:srgbClr val="11359A"/>
                </a:solidFill>
                <a:latin typeface="Pretendard Bold"/>
              </a:rPr>
              <a:t>Chapter.3</a:t>
            </a:r>
          </a:p>
          <a:p>
            <a:pPr lvl="0" algn="ctr">
              <a:lnSpc>
                <a:spcPct val="116199"/>
              </a:lnSpc>
            </a:pPr>
            <a:r>
              <a:rPr lang="ko-KR" sz="7200" b="0" i="0" u="none" strike="noStrike">
                <a:solidFill>
                  <a:srgbClr val="11359A"/>
                </a:solidFill>
                <a:ea typeface="Pretendard Bold"/>
              </a:rPr>
              <a:t>프로젝트</a:t>
            </a:r>
            <a:r>
              <a:rPr lang="en-US" sz="7200" b="0" i="0" u="none" strike="noStrike">
                <a:solidFill>
                  <a:srgbClr val="11359A"/>
                </a:solidFill>
                <a:latin typeface="Pretendard Bold"/>
              </a:rPr>
              <a:t> </a:t>
            </a:r>
            <a:r>
              <a:rPr lang="ko-KR" sz="7200" b="0" i="0" u="none" strike="noStrike">
                <a:solidFill>
                  <a:srgbClr val="11359A"/>
                </a:solidFill>
                <a:ea typeface="Pretendard Bold"/>
              </a:rPr>
              <a:t>평가</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EC849C18-0B38-84BC-4124-313D22C3799A}"/>
              </a:ext>
            </a:extLst>
          </p:cNvPr>
          <p:cNvSpPr/>
          <p:nvPr/>
        </p:nvSpPr>
        <p:spPr>
          <a:xfrm>
            <a:off x="1612900" y="3163047"/>
            <a:ext cx="14884400" cy="524435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1752600" y="1562100"/>
            <a:ext cx="14643100" cy="889000"/>
          </a:xfrm>
          <a:prstGeom prst="rect">
            <a:avLst/>
          </a:prstGeom>
          <a:ln>
            <a:noFill/>
          </a:ln>
        </p:spPr>
        <p:txBody>
          <a:bodyPr lIns="0" tIns="0" rIns="0" bIns="0" rtlCol="0" anchor="t"/>
          <a:lstStyle/>
          <a:p>
            <a:pPr lvl="0" algn="l">
              <a:lnSpc>
                <a:spcPct val="99600"/>
              </a:lnSpc>
            </a:pPr>
            <a:r>
              <a:rPr lang="ko-KR" altLang="en-US" sz="5000" dirty="0">
                <a:solidFill>
                  <a:srgbClr val="11359A"/>
                </a:solidFill>
                <a:ea typeface="Pretendard Bold"/>
              </a:rPr>
              <a:t>안 성 호</a:t>
            </a:r>
            <a:endParaRPr lang="ko-KR" sz="5000" b="0" i="0" u="none" strike="noStrike" dirty="0">
              <a:solidFill>
                <a:srgbClr val="11359A"/>
              </a:solidFill>
              <a:ea typeface="Pretendard Bold"/>
            </a:endParaRPr>
          </a:p>
        </p:txBody>
      </p:sp>
      <p:sp>
        <p:nvSpPr>
          <p:cNvPr id="5" name="TextBox 5"/>
          <p:cNvSpPr txBox="1"/>
          <p:nvPr/>
        </p:nvSpPr>
        <p:spPr>
          <a:xfrm>
            <a:off x="2362200" y="3619500"/>
            <a:ext cx="13258800" cy="4254500"/>
          </a:xfrm>
          <a:prstGeom prst="rect">
            <a:avLst/>
          </a:prstGeom>
        </p:spPr>
        <p:txBody>
          <a:bodyPr lIns="0" tIns="0" rIns="0" bIns="0" rtlCol="0" anchor="t"/>
          <a:lstStyle/>
          <a:p>
            <a:pPr marL="342900" lvl="0" indent="-342900">
              <a:lnSpc>
                <a:spcPct val="166000"/>
              </a:lnSpc>
              <a:buFont typeface="Arial" panose="020B0604020202020204" pitchFamily="34" charset="0"/>
              <a:buChar char="•"/>
            </a:pPr>
            <a:r>
              <a:rPr lang="en-US" altLang="ko-KR" sz="1900" dirty="0">
                <a:latin typeface="Pretendard Bold"/>
              </a:rPr>
              <a:t> </a:t>
            </a:r>
            <a:r>
              <a:rPr lang="ko-KR" altLang="en-US" sz="1900" dirty="0">
                <a:latin typeface="Pretendard Bold" panose="020B0600000101010101" charset="-127"/>
                <a:ea typeface="Pretendard Bold" panose="020B0600000101010101" charset="-127"/>
              </a:rPr>
              <a:t>통계 페이지 구현 중 </a:t>
            </a:r>
            <a:r>
              <a:rPr lang="ko-KR" altLang="en-US" sz="1900" dirty="0" err="1">
                <a:latin typeface="Pretendard Bold" panose="020B0600000101010101" charset="-127"/>
                <a:ea typeface="Pretendard Bold" panose="020B0600000101010101" charset="-127"/>
              </a:rPr>
              <a:t>셀렉트박스와</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지도</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표</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막대그래프 등의 시각화 데이터들을 연결하는 작업 중에 </a:t>
            </a:r>
            <a:endParaRPr lang="en-US" altLang="ko-KR" sz="1900" dirty="0">
              <a:latin typeface="Pretendard Bold" panose="020B0600000101010101" charset="-127"/>
              <a:ea typeface="Pretendard Bold" panose="020B0600000101010101" charset="-127"/>
            </a:endParaRPr>
          </a:p>
          <a:p>
            <a:pPr lvl="0">
              <a:lnSpc>
                <a:spcPct val="166000"/>
              </a:lnSpc>
            </a:pPr>
            <a:r>
              <a:rPr lang="ko-KR" altLang="en-US" sz="1900" dirty="0">
                <a:latin typeface="Pretendard Bold" panose="020B0600000101010101" charset="-127"/>
                <a:ea typeface="Pretendard Bold" panose="020B0600000101010101" charset="-127"/>
              </a:rPr>
              <a:t>       기간 선택 </a:t>
            </a:r>
            <a:r>
              <a:rPr lang="ko-KR" altLang="en-US" sz="1900" dirty="0" err="1">
                <a:latin typeface="Pretendard Bold" panose="020B0600000101010101" charset="-127"/>
                <a:ea typeface="Pretendard Bold" panose="020B0600000101010101" charset="-127"/>
              </a:rPr>
              <a:t>셀렉트박스를</a:t>
            </a:r>
            <a:r>
              <a:rPr lang="ko-KR" altLang="en-US" sz="1900" dirty="0">
                <a:latin typeface="Pretendard Bold" panose="020B0600000101010101" charset="-127"/>
                <a:ea typeface="Pretendard Bold" panose="020B0600000101010101" charset="-127"/>
              </a:rPr>
              <a:t> 사용하면 처음 파이차트 아래 구역을 구별하기 위해 적어놓은 글자들의 크기가 달라지는 </a:t>
            </a:r>
            <a:r>
              <a:rPr lang="ko-KR" altLang="en-US" sz="1900" dirty="0" err="1">
                <a:latin typeface="Pretendard Bold" panose="020B0600000101010101" charset="-127"/>
                <a:ea typeface="Pretendard Bold" panose="020B0600000101010101" charset="-127"/>
              </a:rPr>
              <a:t>이슈라던가</a:t>
            </a:r>
            <a:endParaRPr lang="en-US" altLang="ko-KR" sz="1900" dirty="0">
              <a:latin typeface="Pretendard Bold" panose="020B0600000101010101" charset="-127"/>
              <a:ea typeface="Pretendard Bold" panose="020B0600000101010101" charset="-127"/>
            </a:endParaRPr>
          </a:p>
          <a:p>
            <a:pPr lvl="0">
              <a:lnSpc>
                <a:spcPct val="166000"/>
              </a:lnSpc>
            </a:pP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각 데이터들의 섹션별 블록 크기가 </a:t>
            </a:r>
            <a:r>
              <a:rPr lang="ko-KR" altLang="en-US" sz="1900" dirty="0" err="1">
                <a:latin typeface="Pretendard Bold" panose="020B0600000101010101" charset="-127"/>
                <a:ea typeface="Pretendard Bold" panose="020B0600000101010101" charset="-127"/>
              </a:rPr>
              <a:t>변한다거나</a:t>
            </a:r>
            <a:r>
              <a:rPr lang="ko-KR" altLang="en-US" sz="1900" dirty="0">
                <a:latin typeface="Pretendard Bold" panose="020B0600000101010101" charset="-127"/>
                <a:ea typeface="Pretendard Bold" panose="020B0600000101010101" charset="-127"/>
              </a:rPr>
              <a:t> 하는 </a:t>
            </a:r>
            <a:r>
              <a:rPr lang="en-US" altLang="ko-KR" sz="1900" dirty="0">
                <a:latin typeface="Pretendard Bold" panose="020B0600000101010101" charset="-127"/>
                <a:ea typeface="Pretendard Bold" panose="020B0600000101010101" charset="-127"/>
              </a:rPr>
              <a:t>UI</a:t>
            </a:r>
            <a:r>
              <a:rPr lang="ko-KR" altLang="en-US" sz="1900" dirty="0">
                <a:latin typeface="Pretendard Bold" panose="020B0600000101010101" charset="-127"/>
                <a:ea typeface="Pretendard Bold" panose="020B0600000101010101" charset="-127"/>
              </a:rPr>
              <a:t>적인 오류가 발생하였습니다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이를 해결하기 위해 스타일 태그</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바디태그 본문</a:t>
            </a:r>
            <a:r>
              <a:rPr lang="en-US" altLang="ko-KR" sz="1900" dirty="0">
                <a:latin typeface="Pretendard Bold" panose="020B0600000101010101" charset="-127"/>
                <a:ea typeface="Pretendard Bold" panose="020B0600000101010101" charset="-127"/>
              </a:rPr>
              <a:t>,</a:t>
            </a:r>
          </a:p>
          <a:p>
            <a:pPr lvl="0">
              <a:lnSpc>
                <a:spcPct val="166000"/>
              </a:lnSpc>
            </a:pPr>
            <a:r>
              <a:rPr lang="en-US" altLang="ko-KR" sz="1900" dirty="0">
                <a:latin typeface="Pretendard Bold" panose="020B0600000101010101" charset="-127"/>
                <a:ea typeface="Pretendard Bold" panose="020B0600000101010101" charset="-127"/>
              </a:rPr>
              <a:t>       </a:t>
            </a:r>
            <a:r>
              <a:rPr lang="en-US" altLang="ko-KR" sz="1900" dirty="0" err="1">
                <a:latin typeface="Pretendard Bold" panose="020B0600000101010101" charset="-127"/>
                <a:ea typeface="Pretendard Bold" panose="020B0600000101010101" charset="-127"/>
              </a:rPr>
              <a:t>js</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태그 각각에서 </a:t>
            </a:r>
            <a:r>
              <a:rPr lang="ko-KR" altLang="en-US" sz="1900" dirty="0" err="1">
                <a:latin typeface="Pretendard Bold" panose="020B0600000101010101" charset="-127"/>
                <a:ea typeface="Pretendard Bold" panose="020B0600000101010101" charset="-127"/>
              </a:rPr>
              <a:t>설정값을</a:t>
            </a:r>
            <a:r>
              <a:rPr lang="ko-KR" altLang="en-US" sz="1900" dirty="0">
                <a:latin typeface="Pretendard Bold" panose="020B0600000101010101" charset="-127"/>
                <a:ea typeface="Pretendard Bold" panose="020B0600000101010101" charset="-127"/>
              </a:rPr>
              <a:t> 하나씩 </a:t>
            </a:r>
            <a:r>
              <a:rPr lang="ko-KR" altLang="en-US" sz="1900" dirty="0" err="1">
                <a:latin typeface="Pretendard Bold" panose="020B0600000101010101" charset="-127"/>
                <a:ea typeface="Pretendard Bold" panose="020B0600000101010101" charset="-127"/>
              </a:rPr>
              <a:t>변경하다보니</a:t>
            </a:r>
            <a:r>
              <a:rPr lang="ko-KR" altLang="en-US" sz="1900" dirty="0">
                <a:latin typeface="Pretendard Bold" panose="020B0600000101010101" charset="-127"/>
                <a:ea typeface="Pretendard Bold" panose="020B0600000101010101" charset="-127"/>
              </a:rPr>
              <a:t> 해결하였습니다</a:t>
            </a:r>
            <a:r>
              <a:rPr lang="en-US" altLang="ko-KR" sz="1900" dirty="0">
                <a:latin typeface="Pretendard Bold" panose="020B0600000101010101" charset="-127"/>
                <a:ea typeface="Pretendard Bold" panose="020B0600000101010101" charset="-127"/>
              </a:rPr>
              <a:t>. </a:t>
            </a:r>
          </a:p>
          <a:p>
            <a:pPr lvl="0">
              <a:lnSpc>
                <a:spcPct val="166000"/>
              </a:lnSpc>
            </a:pPr>
            <a:endParaRPr lang="en-US" altLang="ko-KR" sz="1900" dirty="0">
              <a:latin typeface="Pretendard Bold" panose="020B0600000101010101" charset="-127"/>
              <a:ea typeface="Pretendard Bold" panose="020B0600000101010101" charset="-127"/>
            </a:endParaRPr>
          </a:p>
          <a:p>
            <a:pPr marL="342900" lvl="0" indent="-342900">
              <a:lnSpc>
                <a:spcPct val="166000"/>
              </a:lnSpc>
              <a:buFont typeface="Arial" panose="020B0604020202020204" pitchFamily="34" charset="0"/>
              <a:buChar char="•"/>
            </a:pPr>
            <a:r>
              <a:rPr lang="en-US" altLang="ko-KR" sz="1900" dirty="0">
                <a:latin typeface="Pretendard Bold" panose="020B0600000101010101" charset="-127"/>
                <a:ea typeface="Pretendard Bold" panose="020B0600000101010101" charset="-127"/>
              </a:rPr>
              <a:t> </a:t>
            </a:r>
            <a:r>
              <a:rPr lang="ko-KR" altLang="en-US" sz="1900" dirty="0" err="1">
                <a:latin typeface="Pretendard Bold" panose="020B0600000101010101" charset="-127"/>
                <a:ea typeface="Pretendard Bold" panose="020B0600000101010101" charset="-127"/>
              </a:rPr>
              <a:t>메인페이지에서</a:t>
            </a:r>
            <a:r>
              <a:rPr lang="ko-KR" altLang="en-US" sz="1900" dirty="0">
                <a:latin typeface="Pretendard Bold" panose="020B0600000101010101" charset="-127"/>
                <a:ea typeface="Pretendard Bold" panose="020B0600000101010101" charset="-127"/>
              </a:rPr>
              <a:t> 불법 </a:t>
            </a:r>
            <a:r>
              <a:rPr lang="ko-KR" altLang="en-US" sz="1900" dirty="0" err="1">
                <a:latin typeface="Pretendard Bold" panose="020B0600000101010101" charset="-127"/>
                <a:ea typeface="Pretendard Bold" panose="020B0600000101010101" charset="-127"/>
              </a:rPr>
              <a:t>주정차</a:t>
            </a:r>
            <a:r>
              <a:rPr lang="ko-KR" altLang="en-US" sz="1900" dirty="0">
                <a:latin typeface="Pretendard Bold" panose="020B0600000101010101" charset="-127"/>
                <a:ea typeface="Pretendard Bold" panose="020B0600000101010101" charset="-127"/>
              </a:rPr>
              <a:t> 차량을 발생시켜 </a:t>
            </a:r>
            <a:r>
              <a:rPr lang="en-US" altLang="ko-KR" sz="1900" dirty="0">
                <a:latin typeface="Pretendard Bold" panose="020B0600000101010101" charset="-127"/>
                <a:ea typeface="Pretendard Bold" panose="020B0600000101010101" charset="-127"/>
              </a:rPr>
              <a:t>Django </a:t>
            </a:r>
            <a:r>
              <a:rPr lang="ko-KR" altLang="en-US" sz="1900" dirty="0">
                <a:latin typeface="Pretendard Bold" panose="020B0600000101010101" charset="-127"/>
                <a:ea typeface="Pretendard Bold" panose="020B0600000101010101" charset="-127"/>
              </a:rPr>
              <a:t>테이블에 데이터를 저장시키는 작업을 진행중 처음에 각 동의 데이터를 추출하려 </a:t>
            </a:r>
            <a:r>
              <a:rPr lang="ko-KR" altLang="en-US" sz="1900" dirty="0" err="1">
                <a:latin typeface="Pretendard Bold" panose="020B0600000101010101" charset="-127"/>
                <a:ea typeface="Pretendard Bold" panose="020B0600000101010101" charset="-127"/>
              </a:rPr>
              <a:t>했었는데</a:t>
            </a:r>
            <a:r>
              <a:rPr lang="ko-KR" altLang="en-US" sz="1900" dirty="0">
                <a:latin typeface="Pretendard Bold" panose="020B0600000101010101" charset="-127"/>
                <a:ea typeface="Pretendard Bold" panose="020B0600000101010101" charset="-127"/>
              </a:rPr>
              <a:t> 구의 이름에 일산동구가 있어서 일산동으로 해당 데이터가 추출되는 상황이 발생하였습니다</a:t>
            </a:r>
            <a:r>
              <a:rPr lang="en-US" altLang="ko-KR" sz="1900" dirty="0">
                <a:latin typeface="Pretendard Bold" panose="020B0600000101010101" charset="-127"/>
                <a:ea typeface="Pretendard Bold" panose="020B0600000101010101" charset="-127"/>
              </a:rPr>
              <a:t>.</a:t>
            </a:r>
          </a:p>
          <a:p>
            <a:pPr lvl="0">
              <a:lnSpc>
                <a:spcPct val="166000"/>
              </a:lnSpc>
            </a:pP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데이터 추출 및 저장과정에서 동의 이름은 </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구</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가 붙어있는 데이터를 제외하고 수집하는 방식으로 해결하였습니다</a:t>
            </a:r>
            <a:r>
              <a:rPr lang="en-US" altLang="ko-KR" sz="1900" dirty="0">
                <a:latin typeface="Pretendard Bold" panose="020B0600000101010101" charset="-127"/>
                <a:ea typeface="Pretendard Bold" panose="020B0600000101010101" charset="-127"/>
              </a:rPr>
              <a:t>.</a:t>
            </a:r>
          </a:p>
          <a:p>
            <a:pPr lvl="0">
              <a:lnSpc>
                <a:spcPct val="166000"/>
              </a:lnSpc>
            </a:pPr>
            <a:r>
              <a:rPr lang="en-US" altLang="ko-KR" sz="1900" dirty="0">
                <a:latin typeface="Pretendard Bold" panose="020B0600000101010101" charset="-127"/>
                <a:ea typeface="Pretendard Bold" panose="020B0600000101010101" charset="-127"/>
              </a:rPr>
              <a:t>     (const </a:t>
            </a:r>
            <a:r>
              <a:rPr lang="en-US" altLang="ko-KR" sz="1900" dirty="0" err="1">
                <a:latin typeface="Pretendard Bold" panose="020B0600000101010101" charset="-127"/>
                <a:ea typeface="Pretendard Bold" panose="020B0600000101010101" charset="-127"/>
              </a:rPr>
              <a:t>dongMatch</a:t>
            </a:r>
            <a:r>
              <a:rPr lang="en-US" altLang="ko-KR" sz="1900" dirty="0">
                <a:latin typeface="Pretendard Bold" panose="020B0600000101010101" charset="-127"/>
                <a:ea typeface="Pretendard Bold" panose="020B0600000101010101" charset="-127"/>
              </a:rPr>
              <a:t> = </a:t>
            </a:r>
            <a:r>
              <a:rPr lang="en-US" altLang="ko-KR" sz="1900" dirty="0" err="1">
                <a:latin typeface="Pretendard Bold" panose="020B0600000101010101" charset="-127"/>
                <a:ea typeface="Pretendard Bold" panose="020B0600000101010101" charset="-127"/>
              </a:rPr>
              <a:t>camAddress.match</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가</a:t>
            </a:r>
            <a:r>
              <a:rPr lang="en-US" altLang="ko-KR" sz="1900" dirty="0">
                <a:latin typeface="Pretendard Bold" panose="020B0600000101010101" charset="-127"/>
                <a:ea typeface="Pretendard Bold" panose="020B0600000101010101" charset="-127"/>
              </a:rPr>
              <a:t>-</a:t>
            </a:r>
            <a:r>
              <a:rPr lang="ko-KR" altLang="en-US" sz="1900" dirty="0" err="1">
                <a:latin typeface="Pretendard Bold" panose="020B0600000101010101" charset="-127"/>
                <a:ea typeface="Pretendard Bold" panose="020B0600000101010101" charset="-127"/>
              </a:rPr>
              <a:t>힣</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동</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구</a:t>
            </a:r>
            <a:r>
              <a:rPr lang="en-US" altLang="ko-KR" sz="1900" dirty="0">
                <a:latin typeface="Pretendard Bold" panose="020B0600000101010101" charset="-127"/>
                <a:ea typeface="Pretendard Bold" panose="020B0600000101010101" charset="-127"/>
              </a:rPr>
              <a:t>)/g);)</a:t>
            </a:r>
          </a:p>
          <a:p>
            <a:pPr>
              <a:lnSpc>
                <a:spcPct val="166000"/>
              </a:lnSpc>
            </a:pPr>
            <a:endParaRPr lang="en-US" altLang="ko-KR" sz="1900" dirty="0">
              <a:latin typeface="Pretendard Bold" panose="020B0600000101010101" charset="-127"/>
              <a:ea typeface="Pretendard Bold" panose="020B0600000101010101" charset="-127"/>
            </a:endParaRPr>
          </a:p>
        </p:txBody>
      </p:sp>
      <p:sp>
        <p:nvSpPr>
          <p:cNvPr id="6" name="TextBox 6"/>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발생한</a:t>
            </a:r>
            <a:r>
              <a:rPr lang="en-US" sz="2300" b="0" i="0" u="none" strike="noStrike">
                <a:solidFill>
                  <a:srgbClr val="11359A"/>
                </a:solidFill>
                <a:latin typeface="Pretendard Bold"/>
              </a:rPr>
              <a:t> </a:t>
            </a:r>
            <a:r>
              <a:rPr lang="ko-KR" sz="2300" b="0" i="0" u="none" strike="noStrike">
                <a:solidFill>
                  <a:srgbClr val="11359A"/>
                </a:solidFill>
                <a:ea typeface="Pretendard Bold"/>
              </a:rPr>
              <a:t>오류</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해결</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E20E8471-69DC-DBE2-D04E-6D5F453CB9D7}"/>
            </a:ext>
          </a:extLst>
        </p:cNvPr>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25662CE1-5854-DD0A-FC86-498C71B44223}"/>
              </a:ext>
            </a:extLst>
          </p:cNvPr>
          <p:cNvSpPr/>
          <p:nvPr/>
        </p:nvSpPr>
        <p:spPr>
          <a:xfrm>
            <a:off x="1612900" y="3163047"/>
            <a:ext cx="14884400" cy="524435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a:extLst>
              <a:ext uri="{FF2B5EF4-FFF2-40B4-BE49-F238E27FC236}">
                <a16:creationId xmlns:a16="http://schemas.microsoft.com/office/drawing/2014/main" id="{3DADCBC3-6C49-7079-6529-23D1EC46458C}"/>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18AADE85-C2AB-8360-D878-4255208C9386}"/>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3621A65F-75CB-5C2D-A0C5-705909610048}"/>
              </a:ext>
            </a:extLst>
          </p:cNvPr>
          <p:cNvSpPr txBox="1"/>
          <p:nvPr/>
        </p:nvSpPr>
        <p:spPr>
          <a:xfrm>
            <a:off x="1752600" y="1562100"/>
            <a:ext cx="14643100" cy="889000"/>
          </a:xfrm>
          <a:prstGeom prst="rect">
            <a:avLst/>
          </a:prstGeom>
          <a:ln>
            <a:noFill/>
          </a:ln>
        </p:spPr>
        <p:txBody>
          <a:bodyPr lIns="0" tIns="0" rIns="0" bIns="0" rtlCol="0" anchor="t"/>
          <a:lstStyle/>
          <a:p>
            <a:pPr lvl="0" algn="l">
              <a:lnSpc>
                <a:spcPct val="99600"/>
              </a:lnSpc>
            </a:pPr>
            <a:r>
              <a:rPr lang="ko-KR" altLang="en-US" sz="5000" b="0" i="0" u="none" strike="noStrike" dirty="0">
                <a:solidFill>
                  <a:srgbClr val="11359A"/>
                </a:solidFill>
                <a:ea typeface="Pretendard Bold"/>
              </a:rPr>
              <a:t>이 강 호</a:t>
            </a:r>
            <a:endParaRPr lang="ko-KR" sz="5000" b="0" i="0" u="none" strike="noStrike" dirty="0">
              <a:solidFill>
                <a:srgbClr val="11359A"/>
              </a:solidFill>
              <a:ea typeface="Pretendard Bold"/>
            </a:endParaRPr>
          </a:p>
        </p:txBody>
      </p:sp>
      <p:sp>
        <p:nvSpPr>
          <p:cNvPr id="5" name="TextBox 5">
            <a:extLst>
              <a:ext uri="{FF2B5EF4-FFF2-40B4-BE49-F238E27FC236}">
                <a16:creationId xmlns:a16="http://schemas.microsoft.com/office/drawing/2014/main" id="{E6AC288A-DD5C-5B6D-340B-99926128A21F}"/>
              </a:ext>
            </a:extLst>
          </p:cNvPr>
          <p:cNvSpPr txBox="1"/>
          <p:nvPr/>
        </p:nvSpPr>
        <p:spPr>
          <a:xfrm>
            <a:off x="2362200" y="3784600"/>
            <a:ext cx="13258800" cy="2654300"/>
          </a:xfrm>
          <a:prstGeom prst="rect">
            <a:avLst/>
          </a:prstGeom>
        </p:spPr>
        <p:txBody>
          <a:bodyPr lIns="0" tIns="0" rIns="0" bIns="0" rtlCol="0" anchor="t"/>
          <a:lstStyle/>
          <a:p>
            <a:pPr marL="342900" indent="-342900">
              <a:lnSpc>
                <a:spcPct val="166000"/>
              </a:lnSpc>
              <a:buFont typeface="Arial" panose="020B0604020202020204" pitchFamily="34" charset="0"/>
              <a:buChar char="•"/>
            </a:pPr>
            <a:r>
              <a:rPr lang="ko-KR" altLang="en-US" sz="2000" dirty="0">
                <a:latin typeface="Pretendard Bold" panose="020B0600000101010101" charset="-127"/>
                <a:ea typeface="Pretendard Bold" panose="020B0600000101010101" charset="-127"/>
                <a:cs typeface="Pretendard Light" panose="02000403000000020004" pitchFamily="50" charset="-127"/>
              </a:rPr>
              <a:t>범칙금 안내 팝업을 만든 이후 팝업이 다른 버튼을 눌렀을 때 즉시 사라질 수 있도록 구현하였으나</a:t>
            </a:r>
            <a:r>
              <a:rPr lang="en-US" altLang="ko-KR" sz="2000" dirty="0">
                <a:latin typeface="Pretendard Bold" panose="020B0600000101010101" charset="-127"/>
                <a:ea typeface="Pretendard Bold" panose="020B0600000101010101" charset="-127"/>
                <a:cs typeface="Pretendard Light" panose="02000403000000020004" pitchFamily="50" charset="-127"/>
              </a:rPr>
              <a:t>,</a:t>
            </a:r>
            <a:r>
              <a:rPr lang="ko-KR" altLang="en-US" sz="2000" dirty="0">
                <a:latin typeface="Pretendard Bold" panose="020B0600000101010101" charset="-127"/>
                <a:ea typeface="Pretendard Bold" panose="020B0600000101010101" charset="-127"/>
                <a:cs typeface="Pretendard Light" panose="02000403000000020004" pitchFamily="50" charset="-127"/>
              </a:rPr>
              <a:t> 실행을 해 보니 다른 버튼을 눌러도 사라지지 않는 문제를 발견했습니다</a:t>
            </a:r>
            <a:r>
              <a:rPr lang="en-US" altLang="ko-KR" sz="2000" dirty="0">
                <a:latin typeface="Pretendard Bold" panose="020B0600000101010101" charset="-127"/>
                <a:ea typeface="Pretendard Bold" panose="020B0600000101010101" charset="-127"/>
                <a:cs typeface="Pretendard Light" panose="02000403000000020004" pitchFamily="50" charset="-127"/>
              </a:rPr>
              <a:t>. </a:t>
            </a:r>
            <a:r>
              <a:rPr lang="ko-KR" altLang="en-US" sz="2000" dirty="0">
                <a:latin typeface="Pretendard Bold" panose="020B0600000101010101" charset="-127"/>
                <a:ea typeface="Pretendard Bold" panose="020B0600000101010101" charset="-127"/>
                <a:cs typeface="Pretendard Light" panose="02000403000000020004" pitchFamily="50" charset="-127"/>
              </a:rPr>
              <a:t>이를 해결하기 위해서 코드를 계속 수정해보며 모든 </a:t>
            </a:r>
            <a:r>
              <a:rPr lang="ko-KR" altLang="en-US" sz="2000" dirty="0" err="1">
                <a:latin typeface="Pretendard Bold" panose="020B0600000101010101" charset="-127"/>
                <a:ea typeface="Pretendard Bold" panose="020B0600000101010101" charset="-127"/>
                <a:cs typeface="Pretendard Light" panose="02000403000000020004" pitchFamily="50" charset="-127"/>
              </a:rPr>
              <a:t>메인페이지의</a:t>
            </a:r>
            <a:r>
              <a:rPr lang="ko-KR" altLang="en-US" sz="2000" dirty="0">
                <a:latin typeface="Pretendard Bold" panose="020B0600000101010101" charset="-127"/>
                <a:ea typeface="Pretendard Bold" panose="020B0600000101010101" charset="-127"/>
                <a:cs typeface="Pretendard Light" panose="02000403000000020004" pitchFamily="50" charset="-127"/>
              </a:rPr>
              <a:t> 작업을 끝낸 상태에서 팝업 함수를 추가한 것이라 다른  함수와</a:t>
            </a:r>
            <a:r>
              <a:rPr lang="en-US" altLang="ko-KR" sz="2000" dirty="0">
                <a:latin typeface="Pretendard Bold" panose="020B0600000101010101" charset="-127"/>
                <a:ea typeface="Pretendard Bold" panose="020B0600000101010101" charset="-127"/>
                <a:cs typeface="Pretendard Light" panose="02000403000000020004" pitchFamily="50" charset="-127"/>
              </a:rPr>
              <a:t> </a:t>
            </a:r>
            <a:r>
              <a:rPr lang="ko-KR" altLang="en-US" sz="2000" dirty="0">
                <a:latin typeface="Pretendard Bold" panose="020B0600000101010101" charset="-127"/>
                <a:ea typeface="Pretendard Bold" panose="020B0600000101010101" charset="-127"/>
                <a:cs typeface="Pretendard Light" panose="02000403000000020004" pitchFamily="50" charset="-127"/>
              </a:rPr>
              <a:t>중복된 내용이 있다는 것을 깨닫고 </a:t>
            </a:r>
            <a:r>
              <a:rPr lang="ko-KR" altLang="en-US" sz="2000" dirty="0" err="1">
                <a:latin typeface="Pretendard Bold" panose="020B0600000101010101" charset="-127"/>
                <a:ea typeface="Pretendard Bold" panose="020B0600000101010101" charset="-127"/>
                <a:cs typeface="Pretendard Light" panose="02000403000000020004" pitchFamily="50" charset="-127"/>
              </a:rPr>
              <a:t>주정차</a:t>
            </a:r>
            <a:r>
              <a:rPr lang="ko-KR" altLang="en-US" sz="2000" dirty="0">
                <a:latin typeface="Pretendard Bold" panose="020B0600000101010101" charset="-127"/>
                <a:ea typeface="Pretendard Bold" panose="020B0600000101010101" charset="-127"/>
                <a:cs typeface="Pretendard Light" panose="02000403000000020004" pitchFamily="50" charset="-127"/>
              </a:rPr>
              <a:t> 및 </a:t>
            </a:r>
            <a:r>
              <a:rPr lang="ko-KR" altLang="en-US" sz="2000" dirty="0" err="1">
                <a:latin typeface="Pretendard Bold" panose="020B0600000101010101" charset="-127"/>
                <a:ea typeface="Pretendard Bold" panose="020B0600000101010101" charset="-127"/>
                <a:cs typeface="Pretendard Light" panose="02000403000000020004" pitchFamily="50" charset="-127"/>
              </a:rPr>
              <a:t>주정차</a:t>
            </a:r>
            <a:r>
              <a:rPr lang="ko-KR" altLang="en-US" sz="2000" dirty="0">
                <a:latin typeface="Pretendard Bold" panose="020B0600000101010101" charset="-127"/>
                <a:ea typeface="Pretendard Bold" panose="020B0600000101010101" charset="-127"/>
                <a:cs typeface="Pretendard Light" panose="02000403000000020004" pitchFamily="50" charset="-127"/>
              </a:rPr>
              <a:t> 취소 버튼과 내용을 병합해서야 문제가 해결되었습니다</a:t>
            </a:r>
            <a:r>
              <a:rPr lang="en-US" altLang="ko-KR" sz="2000" dirty="0">
                <a:latin typeface="Pretendard Bold" panose="020B0600000101010101" charset="-127"/>
                <a:ea typeface="Pretendard Bold" panose="020B0600000101010101" charset="-127"/>
                <a:cs typeface="Pretendard Light" panose="02000403000000020004" pitchFamily="50" charset="-127"/>
              </a:rPr>
              <a:t>. </a:t>
            </a:r>
            <a:r>
              <a:rPr lang="ko-KR" altLang="en-US" sz="2000" dirty="0">
                <a:latin typeface="Pretendard Bold" panose="020B0600000101010101" charset="-127"/>
                <a:ea typeface="Pretendard Bold" panose="020B0600000101010101" charset="-127"/>
                <a:cs typeface="Pretendard Light" panose="02000403000000020004" pitchFamily="50" charset="-127"/>
              </a:rPr>
              <a:t>이미 다른 분께서 작성하신 코드이기도 하고</a:t>
            </a:r>
            <a:r>
              <a:rPr lang="en-US" altLang="ko-KR" sz="2000" dirty="0">
                <a:latin typeface="Pretendard Bold" panose="020B0600000101010101" charset="-127"/>
                <a:ea typeface="Pretendard Bold" panose="020B0600000101010101" charset="-127"/>
                <a:cs typeface="Pretendard Light" panose="02000403000000020004" pitchFamily="50" charset="-127"/>
              </a:rPr>
              <a:t>,</a:t>
            </a:r>
            <a:r>
              <a:rPr lang="ko-KR" altLang="en-US" sz="2000" dirty="0">
                <a:latin typeface="Pretendard Bold" panose="020B0600000101010101" charset="-127"/>
                <a:ea typeface="Pretendard Bold" panose="020B0600000101010101" charset="-127"/>
                <a:cs typeface="Pretendard Light" panose="02000403000000020004" pitchFamily="50" charset="-127"/>
              </a:rPr>
              <a:t> 주석이 따로 달려있지 않았기 때문에 오류를 해결하는데 조금 어려움을 겪었던 시간이었기에 이후 주석의 중요성을 느껴 모든 함수에 주석을 다는 작업을 뒤 늦게 진행하였습니다</a:t>
            </a:r>
            <a:r>
              <a:rPr lang="en-US" altLang="ko-KR" sz="2000" dirty="0">
                <a:latin typeface="Pretendard Bold" panose="020B0600000101010101" charset="-127"/>
                <a:ea typeface="Pretendard Bold" panose="020B0600000101010101" charset="-127"/>
                <a:cs typeface="Pretendard Light" panose="02000403000000020004" pitchFamily="50" charset="-127"/>
              </a:rPr>
              <a:t>.</a:t>
            </a:r>
          </a:p>
          <a:p>
            <a:pPr>
              <a:lnSpc>
                <a:spcPct val="166000"/>
              </a:lnSpc>
            </a:pPr>
            <a:endParaRPr lang="en-US" altLang="ko-KR" sz="2000" dirty="0">
              <a:latin typeface="Pretendard Bold" panose="020B0600000101010101" charset="-127"/>
              <a:ea typeface="Pretendard Bold" panose="020B0600000101010101" charset="-127"/>
            </a:endParaRPr>
          </a:p>
        </p:txBody>
      </p:sp>
      <p:sp>
        <p:nvSpPr>
          <p:cNvPr id="6" name="TextBox 6">
            <a:extLst>
              <a:ext uri="{FF2B5EF4-FFF2-40B4-BE49-F238E27FC236}">
                <a16:creationId xmlns:a16="http://schemas.microsoft.com/office/drawing/2014/main" id="{3A640FD6-9D3D-DB30-84B5-8308E78DC213}"/>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발생한</a:t>
            </a:r>
            <a:r>
              <a:rPr lang="en-US" sz="2300" b="0" i="0" u="none" strike="noStrike">
                <a:solidFill>
                  <a:srgbClr val="11359A"/>
                </a:solidFill>
                <a:latin typeface="Pretendard Bold"/>
              </a:rPr>
              <a:t> </a:t>
            </a:r>
            <a:r>
              <a:rPr lang="ko-KR" sz="2300" b="0" i="0" u="none" strike="noStrike">
                <a:solidFill>
                  <a:srgbClr val="11359A"/>
                </a:solidFill>
                <a:ea typeface="Pretendard Bold"/>
              </a:rPr>
              <a:t>오류</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해결</a:t>
            </a:r>
          </a:p>
        </p:txBody>
      </p:sp>
    </p:spTree>
    <p:extLst>
      <p:ext uri="{BB962C8B-B14F-4D97-AF65-F5344CB8AC3E}">
        <p14:creationId xmlns:p14="http://schemas.microsoft.com/office/powerpoint/2010/main" val="3747491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88A4C5A8-1F73-438D-293A-6919582F4851}"/>
            </a:ext>
          </a:extLst>
        </p:cNvPr>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A52D9743-A9AB-3735-5C8F-533594BD2C23}"/>
              </a:ext>
            </a:extLst>
          </p:cNvPr>
          <p:cNvSpPr/>
          <p:nvPr/>
        </p:nvSpPr>
        <p:spPr>
          <a:xfrm>
            <a:off x="1612900" y="2781300"/>
            <a:ext cx="14884400" cy="57912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a:extLst>
              <a:ext uri="{FF2B5EF4-FFF2-40B4-BE49-F238E27FC236}">
                <a16:creationId xmlns:a16="http://schemas.microsoft.com/office/drawing/2014/main" id="{727AD064-1028-2C4E-4530-DD9ACB2A2290}"/>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57D02585-27B9-7619-23DA-A666615862A0}"/>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9A526D5E-6EF7-3709-790A-6546AC6E59C9}"/>
              </a:ext>
            </a:extLst>
          </p:cNvPr>
          <p:cNvSpPr txBox="1"/>
          <p:nvPr/>
        </p:nvSpPr>
        <p:spPr>
          <a:xfrm>
            <a:off x="1752600" y="1562100"/>
            <a:ext cx="14643100" cy="889000"/>
          </a:xfrm>
          <a:prstGeom prst="rect">
            <a:avLst/>
          </a:prstGeom>
          <a:ln>
            <a:noFill/>
          </a:ln>
        </p:spPr>
        <p:txBody>
          <a:bodyPr lIns="0" tIns="0" rIns="0" bIns="0" rtlCol="0" anchor="t"/>
          <a:lstStyle/>
          <a:p>
            <a:pPr lvl="0" algn="l">
              <a:lnSpc>
                <a:spcPct val="99600"/>
              </a:lnSpc>
            </a:pPr>
            <a:r>
              <a:rPr lang="ko-KR" altLang="en-US" sz="5000" b="0" i="0" u="none" strike="noStrike" dirty="0">
                <a:solidFill>
                  <a:srgbClr val="11359A"/>
                </a:solidFill>
                <a:ea typeface="Pretendard Bold"/>
              </a:rPr>
              <a:t>조 현 진</a:t>
            </a:r>
            <a:endParaRPr lang="ko-KR" sz="5000" b="0" i="0" u="none" strike="noStrike" dirty="0">
              <a:solidFill>
                <a:srgbClr val="11359A"/>
              </a:solidFill>
              <a:ea typeface="Pretendard Bold"/>
            </a:endParaRPr>
          </a:p>
        </p:txBody>
      </p:sp>
      <p:sp>
        <p:nvSpPr>
          <p:cNvPr id="5" name="TextBox 5">
            <a:extLst>
              <a:ext uri="{FF2B5EF4-FFF2-40B4-BE49-F238E27FC236}">
                <a16:creationId xmlns:a16="http://schemas.microsoft.com/office/drawing/2014/main" id="{AEEB8F38-244A-8E92-6407-1DFD69BF3EAD}"/>
              </a:ext>
            </a:extLst>
          </p:cNvPr>
          <p:cNvSpPr txBox="1"/>
          <p:nvPr/>
        </p:nvSpPr>
        <p:spPr>
          <a:xfrm>
            <a:off x="2286000" y="3022600"/>
            <a:ext cx="13258800" cy="4254500"/>
          </a:xfrm>
          <a:prstGeom prst="rect">
            <a:avLst/>
          </a:prstGeom>
        </p:spPr>
        <p:txBody>
          <a:bodyPr lIns="0" tIns="0" rIns="0" bIns="0" rtlCol="0" anchor="t"/>
          <a:lstStyle/>
          <a:p>
            <a:pPr marL="342900" indent="-342900">
              <a:lnSpc>
                <a:spcPct val="166000"/>
              </a:lnSpc>
              <a:buFont typeface="Arial" panose="020B0604020202020204" pitchFamily="34" charset="0"/>
              <a:buChar char="•"/>
            </a:pPr>
            <a:r>
              <a:rPr lang="ko-KR" altLang="en-US" sz="1900" dirty="0">
                <a:latin typeface="Pretendard Bold" panose="020B0600000101010101" charset="-127"/>
                <a:ea typeface="Pretendard Bold" panose="020B0600000101010101" charset="-127"/>
              </a:rPr>
              <a:t>주</a:t>
            </a:r>
            <a:r>
              <a:rPr lang="en-US" altLang="ko-KR" sz="1900" dirty="0">
                <a:latin typeface="Pretendard Bold" panose="020B0600000101010101" charset="-127"/>
                <a:ea typeface="Pretendard Bold" panose="020B0600000101010101" charset="-127"/>
              </a:rPr>
              <a:t>·</a:t>
            </a:r>
            <a:r>
              <a:rPr lang="ko-KR" altLang="en-US" sz="1900" dirty="0">
                <a:latin typeface="Pretendard Bold" panose="020B0600000101010101" charset="-127"/>
                <a:ea typeface="Pretendard Bold" panose="020B0600000101010101" charset="-127"/>
              </a:rPr>
              <a:t>정차 기능을 테스트 해보는 과정에서 불법 주정차가 발생하였을 때 지도에 표시되는 주차장의 마커와 출력되는 주차장의 리스트가 일치하지 않음을 발견하였습니다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이를 해결하기 위해 일치하지 않는</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혹은 누락된 주차장이 존재하는지 여부를 하나하나 확인하였고</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결국 이 문제는 주차장 리스트 자체의 문제가 아닌 마커가 완전히 겹치면서 보이지 않게 됨으로 인해서 발생하는 문제였다는 것을 알 수 있었습니다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이는 수집한 주차장 공공 데이터의 잘못된 경위도 설정으로 인해 발생한 오류로 직접 경위도를 찾아 수정함으로 문제를 해결할 수 있었습니다</a:t>
            </a:r>
            <a:r>
              <a:rPr lang="en-US" altLang="ko-KR" sz="1900" dirty="0">
                <a:latin typeface="Pretendard Bold" panose="020B0600000101010101" charset="-127"/>
                <a:ea typeface="Pretendard Bold" panose="020B0600000101010101" charset="-127"/>
              </a:rPr>
              <a:t>.</a:t>
            </a:r>
          </a:p>
          <a:p>
            <a:pPr marL="342900" indent="-342900">
              <a:lnSpc>
                <a:spcPct val="166000"/>
              </a:lnSpc>
              <a:buFont typeface="Arial" panose="020B0604020202020204" pitchFamily="34" charset="0"/>
              <a:buChar char="•"/>
            </a:pPr>
            <a:endParaRPr lang="en-US" altLang="ko-KR" sz="1900" dirty="0">
              <a:latin typeface="Pretendard Bold" panose="020B0600000101010101" charset="-127"/>
              <a:ea typeface="Pretendard Bold" panose="020B0600000101010101" charset="-127"/>
            </a:endParaRPr>
          </a:p>
          <a:p>
            <a:pPr marL="342900" indent="-342900">
              <a:lnSpc>
                <a:spcPct val="166000"/>
              </a:lnSpc>
              <a:buFont typeface="Arial" panose="020B0604020202020204" pitchFamily="34" charset="0"/>
              <a:buChar char="•"/>
            </a:pPr>
            <a:r>
              <a:rPr lang="ko-KR" altLang="en-US" sz="1900" dirty="0">
                <a:latin typeface="Pretendard Bold" panose="020B0600000101010101" charset="-127"/>
                <a:ea typeface="Pretendard Bold" panose="020B0600000101010101" charset="-127"/>
              </a:rPr>
              <a:t>통계 페이지에서 </a:t>
            </a:r>
            <a:r>
              <a:rPr lang="en-US" altLang="ko-KR" sz="1900" dirty="0" err="1">
                <a:latin typeface="Pretendard Bold" panose="020B0600000101010101" charset="-127"/>
                <a:ea typeface="Pretendard Bold" panose="020B0600000101010101" charset="-127"/>
              </a:rPr>
              <a:t>Geojson</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데이터를 통해 분할된 지역으로 효과적인 불법 </a:t>
            </a:r>
            <a:r>
              <a:rPr lang="ko-KR" altLang="en-US" sz="1900" dirty="0" err="1">
                <a:latin typeface="Pretendard Bold" panose="020B0600000101010101" charset="-127"/>
                <a:ea typeface="Pretendard Bold" panose="020B0600000101010101" charset="-127"/>
              </a:rPr>
              <a:t>주정차</a:t>
            </a:r>
            <a:r>
              <a:rPr lang="ko-KR" altLang="en-US" sz="1900" dirty="0">
                <a:latin typeface="Pretendard Bold" panose="020B0600000101010101" charset="-127"/>
                <a:ea typeface="Pretendard Bold" panose="020B0600000101010101" charset="-127"/>
              </a:rPr>
              <a:t> 내역 및 통계를 조회 가능하도록 구현하고자 하였습니다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하지만 이 과정에서 </a:t>
            </a:r>
            <a:r>
              <a:rPr lang="en-US" altLang="ko-KR" sz="1900" dirty="0" err="1">
                <a:latin typeface="Pretendard Bold" panose="020B0600000101010101" charset="-127"/>
                <a:ea typeface="Pretendard Bold" panose="020B0600000101010101" charset="-127"/>
              </a:rPr>
              <a:t>Geojson</a:t>
            </a:r>
            <a:r>
              <a:rPr lang="ko-KR" altLang="en-US" sz="1900" dirty="0">
                <a:latin typeface="Pretendard Bold" panose="020B0600000101010101" charset="-127"/>
                <a:ea typeface="Pretendard Bold" panose="020B0600000101010101" charset="-127"/>
              </a:rPr>
              <a:t>을 통한 분할된 고양시의 지도에서 특정 구역에 대한 불법 </a:t>
            </a:r>
            <a:r>
              <a:rPr lang="ko-KR" altLang="en-US" sz="1900" dirty="0" err="1">
                <a:latin typeface="Pretendard Bold" panose="020B0600000101010101" charset="-127"/>
                <a:ea typeface="Pretendard Bold" panose="020B0600000101010101" charset="-127"/>
              </a:rPr>
              <a:t>주정차</a:t>
            </a:r>
            <a:r>
              <a:rPr lang="ko-KR" altLang="en-US" sz="1900" dirty="0">
                <a:latin typeface="Pretendard Bold" panose="020B0600000101010101" charset="-127"/>
                <a:ea typeface="Pretendard Bold" panose="020B0600000101010101" charset="-127"/>
              </a:rPr>
              <a:t> 이력 통계를 조회 시 데이터가 존재하지 않거나 많은 데이터가 누락되는 문제점을 발견하였습니다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이를 해결하기 위해 저장된 두 데이터를 서로 비교해 보며</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주소에 대한 값 설정에 있어 오류가 없었는지 확인한 결과 </a:t>
            </a:r>
            <a:r>
              <a:rPr lang="en-US" altLang="ko-KR" sz="1900" dirty="0">
                <a:latin typeface="Pretendard Bold" panose="020B0600000101010101" charset="-127"/>
                <a:ea typeface="Pretendard Bold" panose="020B0600000101010101" charset="-127"/>
              </a:rPr>
              <a:t>CCTV </a:t>
            </a:r>
            <a:r>
              <a:rPr lang="ko-KR" altLang="en-US" sz="1900" dirty="0">
                <a:latin typeface="Pretendard Bold" panose="020B0600000101010101" charset="-127"/>
                <a:ea typeface="Pretendard Bold" panose="020B0600000101010101" charset="-127"/>
              </a:rPr>
              <a:t>설치 주소를 기반으로 저장되는 불법 </a:t>
            </a:r>
            <a:r>
              <a:rPr lang="ko-KR" altLang="en-US" sz="1900" dirty="0" err="1">
                <a:latin typeface="Pretendard Bold" panose="020B0600000101010101" charset="-127"/>
                <a:ea typeface="Pretendard Bold" panose="020B0600000101010101" charset="-127"/>
              </a:rPr>
              <a:t>주정차</a:t>
            </a:r>
            <a:r>
              <a:rPr lang="ko-KR" altLang="en-US" sz="1900" dirty="0">
                <a:latin typeface="Pretendard Bold" panose="020B0600000101010101" charset="-127"/>
                <a:ea typeface="Pretendard Bold" panose="020B0600000101010101" charset="-127"/>
              </a:rPr>
              <a:t> 데이터와 </a:t>
            </a:r>
            <a:r>
              <a:rPr lang="en-US" altLang="ko-KR" sz="1900" dirty="0" err="1">
                <a:latin typeface="Pretendard Bold" panose="020B0600000101010101" charset="-127"/>
                <a:ea typeface="Pretendard Bold" panose="020B0600000101010101" charset="-127"/>
              </a:rPr>
              <a:t>Geojson</a:t>
            </a:r>
            <a:r>
              <a:rPr lang="ko-KR" altLang="en-US" sz="1900" dirty="0">
                <a:latin typeface="Pretendard Bold" panose="020B0600000101010101" charset="-127"/>
                <a:ea typeface="Pretendard Bold" panose="020B0600000101010101" charset="-127"/>
              </a:rPr>
              <a:t>을 통한 고양시 행정지역구분의 데이터가 동 단위의 분할의 기준에 있어 </a:t>
            </a:r>
            <a:r>
              <a:rPr lang="ko-KR" altLang="en-US" sz="1900" dirty="0" err="1">
                <a:latin typeface="Pretendard Bold" panose="020B0600000101010101" charset="-127"/>
                <a:ea typeface="Pretendard Bold" panose="020B0600000101010101" charset="-127"/>
              </a:rPr>
              <a:t>법정동</a:t>
            </a:r>
            <a:r>
              <a:rPr lang="ko-KR" altLang="en-US" sz="1900" dirty="0">
                <a:latin typeface="Pretendard Bold" panose="020B0600000101010101" charset="-127"/>
                <a:ea typeface="Pretendard Bold" panose="020B0600000101010101" charset="-127"/>
              </a:rPr>
              <a:t> 기준과 행정동 기준으로 서로 불일치함을 발견할 수 있었습니다</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결국 이 문제는 </a:t>
            </a:r>
            <a:r>
              <a:rPr lang="en-US" altLang="ko-KR" sz="1900" dirty="0" err="1">
                <a:latin typeface="Pretendard Bold" panose="020B0600000101010101" charset="-127"/>
                <a:ea typeface="Pretendard Bold" panose="020B0600000101010101" charset="-127"/>
              </a:rPr>
              <a:t>Geojson</a:t>
            </a:r>
            <a:r>
              <a:rPr lang="en-US" altLang="ko-KR" sz="1900" dirty="0">
                <a:latin typeface="Pretendard Bold" panose="020B0600000101010101" charset="-127"/>
                <a:ea typeface="Pretendard Bold" panose="020B0600000101010101" charset="-127"/>
              </a:rPr>
              <a:t> </a:t>
            </a:r>
            <a:r>
              <a:rPr lang="ko-KR" altLang="en-US" sz="1900" dirty="0">
                <a:latin typeface="Pretendard Bold" panose="020B0600000101010101" charset="-127"/>
                <a:ea typeface="Pretendard Bold" panose="020B0600000101010101" charset="-127"/>
              </a:rPr>
              <a:t>데이터를 다시 </a:t>
            </a:r>
            <a:r>
              <a:rPr lang="ko-KR" altLang="en-US" sz="1900" dirty="0" err="1">
                <a:latin typeface="Pretendard Bold" panose="020B0600000101010101" charset="-127"/>
                <a:ea typeface="Pretendard Bold" panose="020B0600000101010101" charset="-127"/>
              </a:rPr>
              <a:t>법정동</a:t>
            </a:r>
            <a:r>
              <a:rPr lang="ko-KR" altLang="en-US" sz="1900" dirty="0">
                <a:latin typeface="Pretendard Bold" panose="020B0600000101010101" charset="-127"/>
                <a:ea typeface="Pretendard Bold" panose="020B0600000101010101" charset="-127"/>
              </a:rPr>
              <a:t> 기준 데이터로 받아와 수정하면서 해결할 수 있었습니다</a:t>
            </a:r>
            <a:r>
              <a:rPr lang="en-US" altLang="ko-KR" sz="1900" dirty="0">
                <a:latin typeface="Pretendard Bold" panose="020B0600000101010101" charset="-127"/>
                <a:ea typeface="Pretendard Bold" panose="020B0600000101010101" charset="-127"/>
              </a:rPr>
              <a:t>.</a:t>
            </a:r>
          </a:p>
        </p:txBody>
      </p:sp>
      <p:sp>
        <p:nvSpPr>
          <p:cNvPr id="6" name="TextBox 6">
            <a:extLst>
              <a:ext uri="{FF2B5EF4-FFF2-40B4-BE49-F238E27FC236}">
                <a16:creationId xmlns:a16="http://schemas.microsoft.com/office/drawing/2014/main" id="{E47BEA0B-C97B-A822-369B-32413C378B1A}"/>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발생한</a:t>
            </a:r>
            <a:r>
              <a:rPr lang="en-US" sz="2300" b="0" i="0" u="none" strike="noStrike">
                <a:solidFill>
                  <a:srgbClr val="11359A"/>
                </a:solidFill>
                <a:latin typeface="Pretendard Bold"/>
              </a:rPr>
              <a:t> </a:t>
            </a:r>
            <a:r>
              <a:rPr lang="ko-KR" sz="2300" b="0" i="0" u="none" strike="noStrike">
                <a:solidFill>
                  <a:srgbClr val="11359A"/>
                </a:solidFill>
                <a:ea typeface="Pretendard Bold"/>
              </a:rPr>
              <a:t>오류</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해결</a:t>
            </a:r>
          </a:p>
        </p:txBody>
      </p:sp>
    </p:spTree>
    <p:extLst>
      <p:ext uri="{BB962C8B-B14F-4D97-AF65-F5344CB8AC3E}">
        <p14:creationId xmlns:p14="http://schemas.microsoft.com/office/powerpoint/2010/main" val="3603172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a:extLst>
            <a:ext uri="{FF2B5EF4-FFF2-40B4-BE49-F238E27FC236}">
              <a16:creationId xmlns:a16="http://schemas.microsoft.com/office/drawing/2014/main" id="{7FC38D3A-F9A3-18F7-7272-39C3948F8FA1}"/>
            </a:ext>
          </a:extLst>
        </p:cNvPr>
        <p:cNvGrpSpPr/>
        <p:nvPr/>
      </p:nvGrpSpPr>
      <p:grpSpPr>
        <a:xfrm>
          <a:off x="0" y="0"/>
          <a:ext cx="0" cy="0"/>
          <a:chOff x="0" y="0"/>
          <a:chExt cx="0" cy="0"/>
        </a:xfrm>
      </p:grpSpPr>
      <p:sp>
        <p:nvSpPr>
          <p:cNvPr id="7" name="사각형: 둥근 모서리 6">
            <a:extLst>
              <a:ext uri="{FF2B5EF4-FFF2-40B4-BE49-F238E27FC236}">
                <a16:creationId xmlns:a16="http://schemas.microsoft.com/office/drawing/2014/main" id="{5361F43F-DF80-8F56-09F9-4ED44D475AE4}"/>
              </a:ext>
            </a:extLst>
          </p:cNvPr>
          <p:cNvSpPr/>
          <p:nvPr/>
        </p:nvSpPr>
        <p:spPr>
          <a:xfrm>
            <a:off x="1612900" y="3163047"/>
            <a:ext cx="14884400" cy="524435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a:extLst>
              <a:ext uri="{FF2B5EF4-FFF2-40B4-BE49-F238E27FC236}">
                <a16:creationId xmlns:a16="http://schemas.microsoft.com/office/drawing/2014/main" id="{34E80C72-D722-E2BC-52E3-874193CDD1E9}"/>
              </a:ext>
            </a:extLst>
          </p:cNvPr>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a:extLst>
              <a:ext uri="{FF2B5EF4-FFF2-40B4-BE49-F238E27FC236}">
                <a16:creationId xmlns:a16="http://schemas.microsoft.com/office/drawing/2014/main" id="{09CBAC0A-3A7F-AE84-FA96-B3829D7E3E4B}"/>
              </a:ext>
            </a:extLst>
          </p:cNvPr>
          <p:cNvPicPr>
            <a:picLocks noChangeAspect="1"/>
          </p:cNvPicPr>
          <p:nvPr/>
        </p:nvPicPr>
        <p:blipFill>
          <a:blip r:embed="rId2"/>
          <a:stretch>
            <a:fillRect/>
          </a:stretch>
        </p:blipFill>
        <p:spPr>
          <a:xfrm>
            <a:off x="16764000" y="762000"/>
            <a:ext cx="482600" cy="1511300"/>
          </a:xfrm>
          <a:prstGeom prst="rect">
            <a:avLst/>
          </a:prstGeom>
        </p:spPr>
      </p:pic>
      <p:sp>
        <p:nvSpPr>
          <p:cNvPr id="4" name="TextBox 4">
            <a:extLst>
              <a:ext uri="{FF2B5EF4-FFF2-40B4-BE49-F238E27FC236}">
                <a16:creationId xmlns:a16="http://schemas.microsoft.com/office/drawing/2014/main" id="{F977D872-87C8-289F-43F0-D2AA3FD0A80D}"/>
              </a:ext>
            </a:extLst>
          </p:cNvPr>
          <p:cNvSpPr txBox="1"/>
          <p:nvPr/>
        </p:nvSpPr>
        <p:spPr>
          <a:xfrm>
            <a:off x="1752600" y="1562100"/>
            <a:ext cx="14643100" cy="889000"/>
          </a:xfrm>
          <a:prstGeom prst="rect">
            <a:avLst/>
          </a:prstGeom>
          <a:ln>
            <a:noFill/>
          </a:ln>
        </p:spPr>
        <p:txBody>
          <a:bodyPr lIns="0" tIns="0" rIns="0" bIns="0" rtlCol="0" anchor="t"/>
          <a:lstStyle/>
          <a:p>
            <a:pPr lvl="0" algn="l">
              <a:lnSpc>
                <a:spcPct val="99600"/>
              </a:lnSpc>
            </a:pPr>
            <a:r>
              <a:rPr lang="ko-KR" altLang="en-US" sz="5000" dirty="0">
                <a:solidFill>
                  <a:srgbClr val="11359A"/>
                </a:solidFill>
                <a:ea typeface="Pretendard Bold"/>
              </a:rPr>
              <a:t>최 원 경</a:t>
            </a:r>
            <a:endParaRPr lang="ko-KR" sz="5000" b="0" i="0" u="none" strike="noStrike" dirty="0">
              <a:solidFill>
                <a:srgbClr val="11359A"/>
              </a:solidFill>
              <a:ea typeface="Pretendard Bold"/>
            </a:endParaRPr>
          </a:p>
        </p:txBody>
      </p:sp>
      <p:sp>
        <p:nvSpPr>
          <p:cNvPr id="5" name="TextBox 5">
            <a:extLst>
              <a:ext uri="{FF2B5EF4-FFF2-40B4-BE49-F238E27FC236}">
                <a16:creationId xmlns:a16="http://schemas.microsoft.com/office/drawing/2014/main" id="{44168909-3D98-5359-8B35-1C7BA9C1F1EA}"/>
              </a:ext>
            </a:extLst>
          </p:cNvPr>
          <p:cNvSpPr txBox="1"/>
          <p:nvPr/>
        </p:nvSpPr>
        <p:spPr>
          <a:xfrm>
            <a:off x="2320635" y="3542145"/>
            <a:ext cx="13258800" cy="4254500"/>
          </a:xfrm>
          <a:prstGeom prst="rect">
            <a:avLst/>
          </a:prstGeom>
        </p:spPr>
        <p:txBody>
          <a:bodyPr lIns="0" tIns="0" rIns="0" bIns="0" rtlCol="0" anchor="t"/>
          <a:lstStyle/>
          <a:p>
            <a:pPr marL="342900" lvl="0" indent="-342900">
              <a:lnSpc>
                <a:spcPct val="166000"/>
              </a:lnSpc>
              <a:buFont typeface="Arial" panose="020B0604020202020204" pitchFamily="34" charset="0"/>
              <a:buChar char="•"/>
            </a:pPr>
            <a:r>
              <a:rPr lang="ko-KR" altLang="en-US" sz="2000" dirty="0">
                <a:latin typeface="Pretendard Bold" panose="020B0600000101010101" charset="-127"/>
                <a:ea typeface="Pretendard Bold" panose="020B0600000101010101" charset="-127"/>
              </a:rPr>
              <a:t>공식적으로</a:t>
            </a:r>
            <a:r>
              <a:rPr lang="ko-KR" altLang="en-US" sz="2000" dirty="0">
                <a:latin typeface="Pretendard Bold"/>
              </a:rPr>
              <a:t> </a:t>
            </a:r>
            <a:r>
              <a:rPr lang="ko-KR" altLang="en-US" sz="2000" dirty="0">
                <a:latin typeface="Pretendard Bold" panose="020B0600000101010101" charset="-127"/>
                <a:ea typeface="Pretendard Bold" panose="020B0600000101010101" charset="-127"/>
              </a:rPr>
              <a:t>두번째 프로젝트</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비공식적으로 세번째 프로젝트지만</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앞 전 두 프로젝트를 </a:t>
            </a:r>
            <a:r>
              <a:rPr lang="en-US" altLang="ko-KR" sz="2000" dirty="0">
                <a:latin typeface="Pretendard Bold" panose="020B0600000101010101" charset="-127"/>
                <a:ea typeface="Pretendard Bold" panose="020B0600000101010101" charset="-127"/>
              </a:rPr>
              <a:t>Java</a:t>
            </a:r>
            <a:r>
              <a:rPr lang="ko-KR" altLang="en-US" sz="2000" dirty="0">
                <a:latin typeface="Pretendard Bold" panose="020B0600000101010101" charset="-127"/>
                <a:ea typeface="Pretendard Bold" panose="020B0600000101010101" charset="-127"/>
              </a:rPr>
              <a:t>툴을 쓴 </a:t>
            </a:r>
            <a:r>
              <a:rPr lang="ko-KR" altLang="en-US" sz="2000" dirty="0" err="1">
                <a:latin typeface="Pretendard Bold" panose="020B0600000101010101" charset="-127"/>
                <a:ea typeface="Pretendard Bold" panose="020B0600000101010101" charset="-127"/>
              </a:rPr>
              <a:t>나로써는</a:t>
            </a:r>
            <a:r>
              <a:rPr lang="ko-KR" altLang="en-US" sz="2000" dirty="0">
                <a:latin typeface="Pretendard Bold" panose="020B0600000101010101" charset="-127"/>
                <a:ea typeface="Pretendard Bold" panose="020B0600000101010101" charset="-127"/>
              </a:rPr>
              <a:t> 파이썬 장고라는 툴을 써서 프로젝트를 </a:t>
            </a:r>
            <a:r>
              <a:rPr lang="ko-KR" altLang="en-US" sz="2000" dirty="0" err="1">
                <a:latin typeface="Pretendard Bold" panose="020B0600000101010101" charset="-127"/>
                <a:ea typeface="Pretendard Bold" panose="020B0600000101010101" charset="-127"/>
              </a:rPr>
              <a:t>진행한다는게</a:t>
            </a:r>
            <a:r>
              <a:rPr lang="ko-KR" altLang="en-US" sz="2000" dirty="0">
                <a:latin typeface="Pretendard Bold" panose="020B0600000101010101" charset="-127"/>
                <a:ea typeface="Pretendard Bold" panose="020B0600000101010101" charset="-127"/>
              </a:rPr>
              <a:t> 두려웠다</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아니나 다를까 고작 함수한줄 구성에도 수많은 오류와 싸웠고</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요 근래 관련서적을 통해 책을 가장 많이 본  한달이 아닌가 싶다</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가장 빈번하고 헷갈렸던 오류는 </a:t>
            </a:r>
            <a:r>
              <a:rPr lang="en-US" altLang="ko-KR" sz="2000" dirty="0">
                <a:latin typeface="Pretendard Bold" panose="020B0600000101010101" charset="-127"/>
                <a:ea typeface="Pretendard Bold" panose="020B0600000101010101" charset="-127"/>
              </a:rPr>
              <a:t>view </a:t>
            </a:r>
            <a:r>
              <a:rPr lang="ko-KR" altLang="en-US" sz="2000" dirty="0">
                <a:latin typeface="Pretendard Bold" panose="020B0600000101010101" charset="-127"/>
                <a:ea typeface="Pretendard Bold" panose="020B0600000101010101" charset="-127"/>
              </a:rPr>
              <a:t>페이지에서 </a:t>
            </a:r>
            <a:r>
              <a:rPr lang="ko-KR" altLang="en-US" sz="2000" dirty="0" err="1">
                <a:latin typeface="Pretendard Bold" panose="020B0600000101010101" charset="-127"/>
                <a:ea typeface="Pretendard Bold" panose="020B0600000101010101" charset="-127"/>
              </a:rPr>
              <a:t>백엔드로</a:t>
            </a:r>
            <a:r>
              <a:rPr lang="ko-KR" altLang="en-US" sz="2000" dirty="0">
                <a:latin typeface="Pretendard Bold" panose="020B0600000101010101" charset="-127"/>
                <a:ea typeface="Pretendard Bold" panose="020B0600000101010101" charset="-127"/>
              </a:rPr>
              <a:t> 넘어오는 데이터 타입 문제였다</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특히 </a:t>
            </a:r>
            <a:r>
              <a:rPr lang="en-US" altLang="ko-KR" sz="2000" dirty="0">
                <a:latin typeface="Pretendard Bold" panose="020B0600000101010101" charset="-127"/>
                <a:ea typeface="Pretendard Bold" panose="020B0600000101010101" charset="-127"/>
              </a:rPr>
              <a:t>Unexpected token &lt; in JSON </a:t>
            </a:r>
            <a:r>
              <a:rPr lang="ko-KR" altLang="en-US" sz="2000" dirty="0">
                <a:latin typeface="Pretendard Bold" panose="020B0600000101010101" charset="-127"/>
                <a:ea typeface="Pretendard Bold" panose="020B0600000101010101" charset="-127"/>
              </a:rPr>
              <a:t>에러가 자주 발생했는데</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이는 </a:t>
            </a:r>
            <a:r>
              <a:rPr lang="en-US" altLang="ko-KR" sz="2000" dirty="0">
                <a:latin typeface="Pretendard Bold" panose="020B0600000101010101" charset="-127"/>
                <a:ea typeface="Pretendard Bold" panose="020B0600000101010101" charset="-127"/>
              </a:rPr>
              <a:t>JavaScript</a:t>
            </a:r>
            <a:r>
              <a:rPr lang="ko-KR" altLang="en-US" sz="2000" dirty="0">
                <a:latin typeface="Pretendard Bold" panose="020B0600000101010101" charset="-127"/>
                <a:ea typeface="Pretendard Bold" panose="020B0600000101010101" charset="-127"/>
              </a:rPr>
              <a:t>에서 </a:t>
            </a:r>
            <a:r>
              <a:rPr lang="en-US" altLang="ko-KR" sz="2000" dirty="0">
                <a:latin typeface="Pretendard Bold" panose="020B0600000101010101" charset="-127"/>
                <a:ea typeface="Pretendard Bold" panose="020B0600000101010101" charset="-127"/>
              </a:rPr>
              <a:t>JSON </a:t>
            </a:r>
            <a:r>
              <a:rPr lang="ko-KR" altLang="en-US" sz="2000" dirty="0">
                <a:latin typeface="Pretendard Bold" panose="020B0600000101010101" charset="-127"/>
                <a:ea typeface="Pretendard Bold" panose="020B0600000101010101" charset="-127"/>
              </a:rPr>
              <a:t>형식의 응답을 기대했지만</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서버가 로그인 실패나 </a:t>
            </a:r>
            <a:r>
              <a:rPr lang="en-US" altLang="ko-KR" sz="2000" dirty="0">
                <a:latin typeface="Pretendard Bold" panose="020B0600000101010101" charset="-127"/>
                <a:ea typeface="Pretendard Bold" panose="020B0600000101010101" charset="-127"/>
              </a:rPr>
              <a:t>redirect </a:t>
            </a:r>
            <a:r>
              <a:rPr lang="ko-KR" altLang="en-US" sz="2000" dirty="0">
                <a:latin typeface="Pretendard Bold" panose="020B0600000101010101" charset="-127"/>
                <a:ea typeface="Pretendard Bold" panose="020B0600000101010101" charset="-127"/>
              </a:rPr>
              <a:t>같은 이유로 </a:t>
            </a:r>
            <a:r>
              <a:rPr lang="en-US" altLang="ko-KR" sz="2000" dirty="0">
                <a:latin typeface="Pretendard Bold" panose="020B0600000101010101" charset="-127"/>
                <a:ea typeface="Pretendard Bold" panose="020B0600000101010101" charset="-127"/>
              </a:rPr>
              <a:t>HTML </a:t>
            </a:r>
            <a:r>
              <a:rPr lang="ko-KR" altLang="en-US" sz="2000" dirty="0">
                <a:latin typeface="Pretendard Bold" panose="020B0600000101010101" charset="-127"/>
                <a:ea typeface="Pretendard Bold" panose="020B0600000101010101" charset="-127"/>
              </a:rPr>
              <a:t>페이지를 반환하면서 생긴 문제였다</a:t>
            </a:r>
            <a:r>
              <a:rPr lang="en-US" altLang="ko-KR" sz="2000" dirty="0">
                <a:latin typeface="Pretendard Bold" panose="020B0600000101010101" charset="-127"/>
                <a:ea typeface="Pretendard Bold" panose="020B0600000101010101" charset="-127"/>
              </a:rPr>
              <a:t>. Ajax </a:t>
            </a:r>
            <a:r>
              <a:rPr lang="ko-KR" altLang="en-US" sz="2000" dirty="0">
                <a:latin typeface="Pretendard Bold" panose="020B0600000101010101" charset="-127"/>
                <a:ea typeface="Pretendard Bold" panose="020B0600000101010101" charset="-127"/>
              </a:rPr>
              <a:t>요청을 보낼 때 서버가 </a:t>
            </a:r>
            <a:r>
              <a:rPr lang="en-US" altLang="ko-KR" sz="2000" dirty="0">
                <a:latin typeface="Pretendard Bold" panose="020B0600000101010101" charset="-127"/>
                <a:ea typeface="Pretendard Bold" panose="020B0600000101010101" charset="-127"/>
              </a:rPr>
              <a:t>HTML</a:t>
            </a:r>
            <a:r>
              <a:rPr lang="ko-KR" altLang="en-US" sz="2000" dirty="0">
                <a:latin typeface="Pretendard Bold" panose="020B0600000101010101" charset="-127"/>
                <a:ea typeface="Pretendard Bold" panose="020B0600000101010101" charset="-127"/>
              </a:rPr>
              <a:t>을 반환하면 </a:t>
            </a:r>
            <a:r>
              <a:rPr lang="en-US" altLang="ko-KR" sz="2000" dirty="0">
                <a:latin typeface="Pretendard Bold" panose="020B0600000101010101" charset="-127"/>
                <a:ea typeface="Pretendard Bold" panose="020B0600000101010101" charset="-127"/>
              </a:rPr>
              <a:t>.</a:t>
            </a:r>
            <a:r>
              <a:rPr lang="en-US" altLang="ko-KR" sz="2000" dirty="0" err="1">
                <a:latin typeface="Pretendard Bold" panose="020B0600000101010101" charset="-127"/>
                <a:ea typeface="Pretendard Bold" panose="020B0600000101010101" charset="-127"/>
              </a:rPr>
              <a:t>json</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으로 </a:t>
            </a:r>
            <a:r>
              <a:rPr lang="ko-KR" altLang="en-US" sz="2000" dirty="0" err="1">
                <a:latin typeface="Pretendard Bold" panose="020B0600000101010101" charset="-127"/>
                <a:ea typeface="Pretendard Bold" panose="020B0600000101010101" charset="-127"/>
              </a:rPr>
              <a:t>파싱할</a:t>
            </a:r>
            <a:r>
              <a:rPr lang="ko-KR" altLang="en-US" sz="2000" dirty="0">
                <a:latin typeface="Pretendard Bold" panose="020B0600000101010101" charset="-127"/>
                <a:ea typeface="Pretendard Bold" panose="020B0600000101010101" charset="-127"/>
              </a:rPr>
              <a:t> 수 없기 때문에 이 에러가 발생하는 것이다</a:t>
            </a:r>
            <a:r>
              <a:rPr lang="en-US" altLang="ko-KR" sz="2000" dirty="0">
                <a:latin typeface="Pretendard Bold" panose="020B0600000101010101" charset="-127"/>
                <a:ea typeface="Pretendard Bold" panose="020B0600000101010101" charset="-127"/>
              </a:rPr>
              <a:t>., Ajax </a:t>
            </a:r>
            <a:r>
              <a:rPr lang="ko-KR" altLang="en-US" sz="2000" dirty="0">
                <a:latin typeface="Pretendard Bold" panose="020B0600000101010101" charset="-127"/>
                <a:ea typeface="Pretendard Bold" panose="020B0600000101010101" charset="-127"/>
              </a:rPr>
              <a:t>요청과 일반 요청을 분리하고</a:t>
            </a:r>
            <a:r>
              <a:rPr lang="en-US" altLang="ko-KR" sz="2000" dirty="0">
                <a:latin typeface="Pretendard Bold" panose="020B0600000101010101" charset="-127"/>
                <a:ea typeface="Pretendard Bold" panose="020B0600000101010101" charset="-127"/>
              </a:rPr>
              <a:t>, JSON</a:t>
            </a:r>
            <a:r>
              <a:rPr lang="ko-KR" altLang="en-US" sz="2000" dirty="0">
                <a:latin typeface="Pretendard Bold" panose="020B0600000101010101" charset="-127"/>
                <a:ea typeface="Pretendard Bold" panose="020B0600000101010101" charset="-127"/>
              </a:rPr>
              <a:t>을 반환해야 하는 경우에는 </a:t>
            </a:r>
            <a:r>
              <a:rPr lang="en-US" altLang="ko-KR" sz="2000" dirty="0" err="1">
                <a:latin typeface="Pretendard Bold" panose="020B0600000101010101" charset="-127"/>
                <a:ea typeface="Pretendard Bold" panose="020B0600000101010101" charset="-127"/>
              </a:rPr>
              <a:t>JsonResponse</a:t>
            </a:r>
            <a:r>
              <a:rPr lang="ko-KR" altLang="en-US" sz="2000" dirty="0">
                <a:latin typeface="Pretendard Bold" panose="020B0600000101010101" charset="-127"/>
                <a:ea typeface="Pretendard Bold" panose="020B0600000101010101" charset="-127"/>
              </a:rPr>
              <a:t>로 반드시 처리해야</a:t>
            </a:r>
            <a:r>
              <a:rPr lang="en-US" altLang="ko-KR" sz="2000" dirty="0">
                <a:latin typeface="Pretendard Bold" panose="020B0600000101010101" charset="-127"/>
                <a:ea typeface="Pretendard Bold" panose="020B0600000101010101" charset="-127"/>
              </a:rPr>
              <a:t> </a:t>
            </a:r>
            <a:r>
              <a:rPr lang="ko-KR" altLang="en-US" sz="2000" dirty="0">
                <a:latin typeface="Pretendard Bold" panose="020B0600000101010101" charset="-127"/>
                <a:ea typeface="Pretendard Bold" panose="020B0600000101010101" charset="-127"/>
              </a:rPr>
              <a:t>한다는 것을 알았다</a:t>
            </a:r>
            <a:r>
              <a:rPr lang="en-US" altLang="ko-KR" sz="2000" dirty="0">
                <a:latin typeface="Pretendard Bold" panose="020B0600000101010101" charset="-127"/>
                <a:ea typeface="Pretendard Bold" panose="020B0600000101010101" charset="-127"/>
              </a:rPr>
              <a:t>.</a:t>
            </a:r>
            <a:r>
              <a:rPr lang="ko-KR" altLang="en-US" sz="2000" dirty="0">
                <a:latin typeface="Pretendard Bold" panose="020B0600000101010101" charset="-127"/>
                <a:ea typeface="Pretendard Bold" panose="020B0600000101010101" charset="-127"/>
              </a:rPr>
              <a:t>이런 반환데이터타입 오류해결 과정을 반복하면서 </a:t>
            </a:r>
            <a:r>
              <a:rPr lang="ko-KR" altLang="en-US" sz="2000" dirty="0" err="1">
                <a:latin typeface="Pretendard Bold" panose="020B0600000101010101" charset="-127"/>
                <a:ea typeface="Pretendard Bold" panose="020B0600000101010101" charset="-127"/>
              </a:rPr>
              <a:t>프론트엔드와</a:t>
            </a:r>
            <a:r>
              <a:rPr lang="ko-KR" altLang="en-US" sz="2000" dirty="0">
                <a:latin typeface="Pretendard Bold" panose="020B0600000101010101" charset="-127"/>
                <a:ea typeface="Pretendard Bold" panose="020B0600000101010101" charset="-127"/>
              </a:rPr>
              <a:t> </a:t>
            </a:r>
            <a:r>
              <a:rPr lang="ko-KR" altLang="en-US" sz="2000" dirty="0" err="1">
                <a:latin typeface="Pretendard Bold" panose="020B0600000101010101" charset="-127"/>
                <a:ea typeface="Pretendard Bold" panose="020B0600000101010101" charset="-127"/>
              </a:rPr>
              <a:t>백엔드</a:t>
            </a:r>
            <a:r>
              <a:rPr lang="ko-KR" altLang="en-US" sz="2000" dirty="0">
                <a:latin typeface="Pretendard Bold" panose="020B0600000101010101" charset="-127"/>
                <a:ea typeface="Pretendard Bold" panose="020B0600000101010101" charset="-127"/>
              </a:rPr>
              <a:t> 간 데이터 타입을 정확히 맞추는 것이 얼마나 중요한지 절실히 </a:t>
            </a:r>
            <a:r>
              <a:rPr lang="ko-KR" altLang="en-US" sz="2000" dirty="0" err="1">
                <a:latin typeface="Pretendard Bold" panose="020B0600000101010101" charset="-127"/>
                <a:ea typeface="Pretendard Bold" panose="020B0600000101010101" charset="-127"/>
              </a:rPr>
              <a:t>깨달았다</a:t>
            </a:r>
            <a:r>
              <a:rPr lang="en-US" altLang="ko-KR" sz="2000" dirty="0">
                <a:latin typeface="Pretendard Bold" panose="020B0600000101010101" charset="-127"/>
                <a:ea typeface="Pretendard Bold" panose="020B0600000101010101" charset="-127"/>
              </a:rPr>
              <a:t>. 1</a:t>
            </a:r>
            <a:r>
              <a:rPr lang="ko-KR" altLang="en-US" sz="2000" dirty="0">
                <a:latin typeface="Pretendard Bold" panose="020B0600000101010101" charset="-127"/>
                <a:ea typeface="Pretendard Bold" panose="020B0600000101010101" charset="-127"/>
              </a:rPr>
              <a:t>차프로젝트 때도 많이 부딪힌 문제인데 비교적 생소한 툴로 다루니까  전 프로젝트에서 빈번하게 발생하는  유형의 오류의 반복이었다</a:t>
            </a:r>
            <a:r>
              <a:rPr lang="en-US" altLang="ko-KR" sz="2000" dirty="0">
                <a:latin typeface="Pretendard Bold" panose="020B0600000101010101" charset="-127"/>
                <a:ea typeface="Pretendard Bold" panose="020B0600000101010101" charset="-127"/>
              </a:rPr>
              <a:t>.</a:t>
            </a:r>
          </a:p>
          <a:p>
            <a:pPr>
              <a:lnSpc>
                <a:spcPct val="166000"/>
              </a:lnSpc>
            </a:pPr>
            <a:endParaRPr lang="en-US" altLang="ko-KR" sz="2000" dirty="0">
              <a:latin typeface="Pretendard Bold" panose="020B0600000101010101" charset="-127"/>
              <a:ea typeface="Pretendard Bold" panose="020B0600000101010101" charset="-127"/>
            </a:endParaRPr>
          </a:p>
        </p:txBody>
      </p:sp>
      <p:sp>
        <p:nvSpPr>
          <p:cNvPr id="6" name="TextBox 6">
            <a:extLst>
              <a:ext uri="{FF2B5EF4-FFF2-40B4-BE49-F238E27FC236}">
                <a16:creationId xmlns:a16="http://schemas.microsoft.com/office/drawing/2014/main" id="{67D096E7-645A-861C-2EF0-71A7659EE624}"/>
              </a:ext>
            </a:extLst>
          </p:cNvPr>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발생한</a:t>
            </a:r>
            <a:r>
              <a:rPr lang="en-US" sz="2300" b="0" i="0" u="none" strike="noStrike">
                <a:solidFill>
                  <a:srgbClr val="11359A"/>
                </a:solidFill>
                <a:latin typeface="Pretendard Bold"/>
              </a:rPr>
              <a:t> </a:t>
            </a:r>
            <a:r>
              <a:rPr lang="ko-KR" sz="2300" b="0" i="0" u="none" strike="noStrike">
                <a:solidFill>
                  <a:srgbClr val="11359A"/>
                </a:solidFill>
                <a:ea typeface="Pretendard Bold"/>
              </a:rPr>
              <a:t>오류</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해결</a:t>
            </a:r>
          </a:p>
        </p:txBody>
      </p:sp>
    </p:spTree>
    <p:extLst>
      <p:ext uri="{BB962C8B-B14F-4D97-AF65-F5344CB8AC3E}">
        <p14:creationId xmlns:p14="http://schemas.microsoft.com/office/powerpoint/2010/main" val="626750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pic>
        <p:nvPicPr>
          <p:cNvPr id="4" name="Picture 4"/>
          <p:cNvPicPr>
            <a:picLocks noChangeAspect="1"/>
          </p:cNvPicPr>
          <p:nvPr/>
        </p:nvPicPr>
        <p:blipFill>
          <a:blip r:embed="rId3">
            <a:alphaModFix amt="13000"/>
          </a:blip>
          <a:stretch>
            <a:fillRect/>
          </a:stretch>
        </p:blipFill>
        <p:spPr>
          <a:xfrm>
            <a:off x="1803400" y="1689100"/>
            <a:ext cx="1524000" cy="1511300"/>
          </a:xfrm>
          <a:prstGeom prst="rect">
            <a:avLst/>
          </a:prstGeom>
        </p:spPr>
      </p:pic>
      <p:pic>
        <p:nvPicPr>
          <p:cNvPr id="5" name="Picture 5"/>
          <p:cNvPicPr>
            <a:picLocks noChangeAspect="1"/>
          </p:cNvPicPr>
          <p:nvPr/>
        </p:nvPicPr>
        <p:blipFill>
          <a:blip r:embed="rId4">
            <a:alphaModFix amt="50000"/>
          </a:blip>
          <a:stretch>
            <a:fillRect/>
          </a:stretch>
        </p:blipFill>
        <p:spPr>
          <a:xfrm>
            <a:off x="3606800" y="3149600"/>
            <a:ext cx="12077700" cy="25400"/>
          </a:xfrm>
          <a:prstGeom prst="rect">
            <a:avLst/>
          </a:prstGeom>
        </p:spPr>
      </p:pic>
      <p:sp>
        <p:nvSpPr>
          <p:cNvPr id="6" name="TextBox 6"/>
          <p:cNvSpPr txBox="1"/>
          <p:nvPr/>
        </p:nvSpPr>
        <p:spPr>
          <a:xfrm>
            <a:off x="1765300" y="2209800"/>
            <a:ext cx="1600200" cy="495300"/>
          </a:xfrm>
          <a:prstGeom prst="rect">
            <a:avLst/>
          </a:prstGeom>
        </p:spPr>
        <p:txBody>
          <a:bodyPr lIns="0" tIns="0" rIns="0" bIns="0" rtlCol="0" anchor="t"/>
          <a:lstStyle/>
          <a:p>
            <a:pPr lvl="0" algn="ctr">
              <a:lnSpc>
                <a:spcPct val="116199"/>
              </a:lnSpc>
            </a:pPr>
            <a:r>
              <a:rPr lang="ko-KR" sz="2800" b="0" i="0" u="none" strike="noStrike">
                <a:solidFill>
                  <a:srgbClr val="11359A"/>
                </a:solidFill>
                <a:ea typeface="Pretendard Bold"/>
              </a:rPr>
              <a:t>안</a:t>
            </a:r>
            <a:r>
              <a:rPr lang="en-US" sz="2800" b="0" i="0" u="none" strike="noStrike">
                <a:solidFill>
                  <a:srgbClr val="11359A"/>
                </a:solidFill>
                <a:latin typeface="Pretendard Bold"/>
              </a:rPr>
              <a:t> </a:t>
            </a:r>
            <a:r>
              <a:rPr lang="ko-KR" sz="2800" b="0" i="0" u="none" strike="noStrike">
                <a:solidFill>
                  <a:srgbClr val="11359A"/>
                </a:solidFill>
                <a:ea typeface="Pretendard Bold"/>
              </a:rPr>
              <a:t>성</a:t>
            </a:r>
            <a:r>
              <a:rPr lang="en-US" sz="2800" b="0" i="0" u="none" strike="noStrike">
                <a:solidFill>
                  <a:srgbClr val="11359A"/>
                </a:solidFill>
                <a:latin typeface="Pretendard Bold"/>
              </a:rPr>
              <a:t> </a:t>
            </a:r>
            <a:r>
              <a:rPr lang="ko-KR" sz="2800" b="0" i="0" u="none" strike="noStrike">
                <a:solidFill>
                  <a:srgbClr val="11359A"/>
                </a:solidFill>
                <a:ea typeface="Pretendard Bold"/>
              </a:rPr>
              <a:t>호</a:t>
            </a:r>
          </a:p>
        </p:txBody>
      </p:sp>
      <p:sp>
        <p:nvSpPr>
          <p:cNvPr id="7" name="TextBox 7"/>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 </a:t>
            </a:r>
            <a:r>
              <a:rPr lang="ko-KR" sz="2300" b="0" i="0" u="none" strike="noStrike">
                <a:solidFill>
                  <a:srgbClr val="11359A"/>
                </a:solidFill>
                <a:ea typeface="Pretendard Bold"/>
              </a:rPr>
              <a:t>자체</a:t>
            </a:r>
            <a:r>
              <a:rPr lang="en-US" sz="2300" b="0" i="0" u="none" strike="noStrike">
                <a:solidFill>
                  <a:srgbClr val="11359A"/>
                </a:solidFill>
                <a:latin typeface="Pretendard Bold"/>
              </a:rPr>
              <a:t> </a:t>
            </a:r>
            <a:r>
              <a:rPr lang="ko-KR" sz="2300" b="0" i="0" u="none" strike="noStrike">
                <a:solidFill>
                  <a:srgbClr val="11359A"/>
                </a:solidFill>
                <a:ea typeface="Pretendard Bold"/>
              </a:rPr>
              <a:t>평가</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느낀</a:t>
            </a:r>
            <a:r>
              <a:rPr lang="en-US" sz="2300" b="0" i="0" u="none" strike="noStrike">
                <a:solidFill>
                  <a:srgbClr val="11359A"/>
                </a:solidFill>
                <a:latin typeface="Pretendard Bold"/>
              </a:rPr>
              <a:t> </a:t>
            </a:r>
            <a:r>
              <a:rPr lang="ko-KR" sz="2300" b="0" i="0" u="none" strike="noStrike">
                <a:solidFill>
                  <a:srgbClr val="11359A"/>
                </a:solidFill>
                <a:ea typeface="Pretendard Bold"/>
              </a:rPr>
              <a:t>점</a:t>
            </a:r>
          </a:p>
        </p:txBody>
      </p:sp>
      <p:pic>
        <p:nvPicPr>
          <p:cNvPr id="8" name="Picture 8"/>
          <p:cNvPicPr>
            <a:picLocks noChangeAspect="1"/>
          </p:cNvPicPr>
          <p:nvPr/>
        </p:nvPicPr>
        <p:blipFill>
          <a:blip r:embed="rId3">
            <a:alphaModFix amt="13000"/>
          </a:blip>
          <a:stretch>
            <a:fillRect/>
          </a:stretch>
        </p:blipFill>
        <p:spPr>
          <a:xfrm>
            <a:off x="1803400" y="3505200"/>
            <a:ext cx="1524000" cy="1511300"/>
          </a:xfrm>
          <a:prstGeom prst="rect">
            <a:avLst/>
          </a:prstGeom>
        </p:spPr>
      </p:pic>
      <p:sp>
        <p:nvSpPr>
          <p:cNvPr id="9" name="TextBox 9"/>
          <p:cNvSpPr txBox="1"/>
          <p:nvPr/>
        </p:nvSpPr>
        <p:spPr>
          <a:xfrm>
            <a:off x="1765300" y="4025900"/>
            <a:ext cx="1600200" cy="495300"/>
          </a:xfrm>
          <a:prstGeom prst="rect">
            <a:avLst/>
          </a:prstGeom>
        </p:spPr>
        <p:txBody>
          <a:bodyPr lIns="0" tIns="0" rIns="0" bIns="0" rtlCol="0" anchor="t"/>
          <a:lstStyle/>
          <a:p>
            <a:pPr lvl="0" algn="ctr">
              <a:lnSpc>
                <a:spcPct val="116199"/>
              </a:lnSpc>
            </a:pPr>
            <a:r>
              <a:rPr lang="ko-KR" sz="2800" b="0" i="0" u="none" strike="noStrike">
                <a:solidFill>
                  <a:srgbClr val="11359A"/>
                </a:solidFill>
                <a:ea typeface="Pretendard Bold"/>
              </a:rPr>
              <a:t>이</a:t>
            </a:r>
            <a:r>
              <a:rPr lang="en-US" sz="2800" b="0" i="0" u="none" strike="noStrike">
                <a:solidFill>
                  <a:srgbClr val="11359A"/>
                </a:solidFill>
                <a:latin typeface="Pretendard Bold"/>
              </a:rPr>
              <a:t> </a:t>
            </a:r>
            <a:r>
              <a:rPr lang="ko-KR" sz="2800" b="0" i="0" u="none" strike="noStrike">
                <a:solidFill>
                  <a:srgbClr val="11359A"/>
                </a:solidFill>
                <a:ea typeface="Pretendard Bold"/>
              </a:rPr>
              <a:t>강</a:t>
            </a:r>
            <a:r>
              <a:rPr lang="en-US" sz="2800" b="0" i="0" u="none" strike="noStrike">
                <a:solidFill>
                  <a:srgbClr val="11359A"/>
                </a:solidFill>
                <a:latin typeface="Pretendard Bold"/>
              </a:rPr>
              <a:t> </a:t>
            </a:r>
            <a:r>
              <a:rPr lang="ko-KR" sz="2800" b="0" i="0" u="none" strike="noStrike">
                <a:solidFill>
                  <a:srgbClr val="11359A"/>
                </a:solidFill>
                <a:ea typeface="Pretendard Bold"/>
              </a:rPr>
              <a:t>호</a:t>
            </a:r>
          </a:p>
        </p:txBody>
      </p:sp>
      <p:pic>
        <p:nvPicPr>
          <p:cNvPr id="10" name="Picture 10"/>
          <p:cNvPicPr>
            <a:picLocks noChangeAspect="1"/>
          </p:cNvPicPr>
          <p:nvPr/>
        </p:nvPicPr>
        <p:blipFill>
          <a:blip r:embed="rId3">
            <a:alphaModFix amt="13000"/>
          </a:blip>
          <a:stretch>
            <a:fillRect/>
          </a:stretch>
        </p:blipFill>
        <p:spPr>
          <a:xfrm>
            <a:off x="1803400" y="5334000"/>
            <a:ext cx="1524000" cy="1511300"/>
          </a:xfrm>
          <a:prstGeom prst="rect">
            <a:avLst/>
          </a:prstGeom>
        </p:spPr>
      </p:pic>
      <p:sp>
        <p:nvSpPr>
          <p:cNvPr id="11" name="TextBox 11"/>
          <p:cNvSpPr txBox="1"/>
          <p:nvPr/>
        </p:nvSpPr>
        <p:spPr>
          <a:xfrm>
            <a:off x="1765300" y="5867400"/>
            <a:ext cx="1600200" cy="495300"/>
          </a:xfrm>
          <a:prstGeom prst="rect">
            <a:avLst/>
          </a:prstGeom>
        </p:spPr>
        <p:txBody>
          <a:bodyPr lIns="0" tIns="0" rIns="0" bIns="0" rtlCol="0" anchor="t"/>
          <a:lstStyle/>
          <a:p>
            <a:pPr lvl="0" algn="ctr">
              <a:lnSpc>
                <a:spcPct val="116199"/>
              </a:lnSpc>
            </a:pPr>
            <a:r>
              <a:rPr lang="ko-KR" sz="2800" b="0" i="0" u="none" strike="noStrike">
                <a:solidFill>
                  <a:srgbClr val="11359A"/>
                </a:solidFill>
                <a:ea typeface="Pretendard Bold"/>
              </a:rPr>
              <a:t>조</a:t>
            </a:r>
            <a:r>
              <a:rPr lang="en-US" sz="2800" b="0" i="0" u="none" strike="noStrike">
                <a:solidFill>
                  <a:srgbClr val="11359A"/>
                </a:solidFill>
                <a:latin typeface="Pretendard Bold"/>
              </a:rPr>
              <a:t> </a:t>
            </a:r>
            <a:r>
              <a:rPr lang="ko-KR" sz="2800" b="0" i="0" u="none" strike="noStrike">
                <a:solidFill>
                  <a:srgbClr val="11359A"/>
                </a:solidFill>
                <a:ea typeface="Pretendard Bold"/>
              </a:rPr>
              <a:t>현</a:t>
            </a:r>
            <a:r>
              <a:rPr lang="en-US" sz="2800" b="0" i="0" u="none" strike="noStrike">
                <a:solidFill>
                  <a:srgbClr val="11359A"/>
                </a:solidFill>
                <a:latin typeface="Pretendard Bold"/>
              </a:rPr>
              <a:t> </a:t>
            </a:r>
            <a:r>
              <a:rPr lang="ko-KR" sz="2800" b="0" i="0" u="none" strike="noStrike">
                <a:solidFill>
                  <a:srgbClr val="11359A"/>
                </a:solidFill>
                <a:ea typeface="Pretendard Bold"/>
              </a:rPr>
              <a:t>진</a:t>
            </a:r>
          </a:p>
        </p:txBody>
      </p:sp>
      <p:pic>
        <p:nvPicPr>
          <p:cNvPr id="12" name="Picture 12"/>
          <p:cNvPicPr>
            <a:picLocks noChangeAspect="1"/>
          </p:cNvPicPr>
          <p:nvPr/>
        </p:nvPicPr>
        <p:blipFill>
          <a:blip r:embed="rId3">
            <a:alphaModFix amt="13000"/>
          </a:blip>
          <a:stretch>
            <a:fillRect/>
          </a:stretch>
        </p:blipFill>
        <p:spPr>
          <a:xfrm>
            <a:off x="1803400" y="7188200"/>
            <a:ext cx="1524000" cy="1511300"/>
          </a:xfrm>
          <a:prstGeom prst="rect">
            <a:avLst/>
          </a:prstGeom>
        </p:spPr>
      </p:pic>
      <p:sp>
        <p:nvSpPr>
          <p:cNvPr id="13" name="TextBox 13"/>
          <p:cNvSpPr txBox="1"/>
          <p:nvPr/>
        </p:nvSpPr>
        <p:spPr>
          <a:xfrm>
            <a:off x="1765300" y="7708900"/>
            <a:ext cx="1600200" cy="495300"/>
          </a:xfrm>
          <a:prstGeom prst="rect">
            <a:avLst/>
          </a:prstGeom>
        </p:spPr>
        <p:txBody>
          <a:bodyPr lIns="0" tIns="0" rIns="0" bIns="0" rtlCol="0" anchor="t"/>
          <a:lstStyle/>
          <a:p>
            <a:pPr lvl="0" algn="ctr">
              <a:lnSpc>
                <a:spcPct val="116199"/>
              </a:lnSpc>
            </a:pPr>
            <a:r>
              <a:rPr lang="ko-KR" sz="2800" b="0" i="0" u="none" strike="noStrike">
                <a:solidFill>
                  <a:srgbClr val="11359A"/>
                </a:solidFill>
                <a:ea typeface="Pretendard Bold"/>
              </a:rPr>
              <a:t>최</a:t>
            </a:r>
            <a:r>
              <a:rPr lang="en-US" sz="2800" b="0" i="0" u="none" strike="noStrike">
                <a:solidFill>
                  <a:srgbClr val="11359A"/>
                </a:solidFill>
                <a:latin typeface="Pretendard Bold"/>
              </a:rPr>
              <a:t> </a:t>
            </a:r>
            <a:r>
              <a:rPr lang="ko-KR" sz="2800" b="0" i="0" u="none" strike="noStrike">
                <a:solidFill>
                  <a:srgbClr val="11359A"/>
                </a:solidFill>
                <a:ea typeface="Pretendard Bold"/>
              </a:rPr>
              <a:t>원</a:t>
            </a:r>
            <a:r>
              <a:rPr lang="en-US" sz="2800" b="0" i="0" u="none" strike="noStrike">
                <a:solidFill>
                  <a:srgbClr val="11359A"/>
                </a:solidFill>
                <a:latin typeface="Pretendard Bold"/>
              </a:rPr>
              <a:t> </a:t>
            </a:r>
            <a:r>
              <a:rPr lang="ko-KR" sz="2800" b="0" i="0" u="none" strike="noStrike">
                <a:solidFill>
                  <a:srgbClr val="11359A"/>
                </a:solidFill>
                <a:ea typeface="Pretendard Bold"/>
              </a:rPr>
              <a:t>경</a:t>
            </a:r>
          </a:p>
        </p:txBody>
      </p:sp>
      <p:pic>
        <p:nvPicPr>
          <p:cNvPr id="14" name="Picture 14"/>
          <p:cNvPicPr>
            <a:picLocks noChangeAspect="1"/>
          </p:cNvPicPr>
          <p:nvPr/>
        </p:nvPicPr>
        <p:blipFill>
          <a:blip r:embed="rId4">
            <a:alphaModFix amt="50000"/>
          </a:blip>
          <a:stretch>
            <a:fillRect/>
          </a:stretch>
        </p:blipFill>
        <p:spPr>
          <a:xfrm>
            <a:off x="3619500" y="4978400"/>
            <a:ext cx="12077700" cy="25400"/>
          </a:xfrm>
          <a:prstGeom prst="rect">
            <a:avLst/>
          </a:prstGeom>
        </p:spPr>
      </p:pic>
      <p:pic>
        <p:nvPicPr>
          <p:cNvPr id="15" name="Picture 15"/>
          <p:cNvPicPr>
            <a:picLocks noChangeAspect="1"/>
          </p:cNvPicPr>
          <p:nvPr/>
        </p:nvPicPr>
        <p:blipFill>
          <a:blip r:embed="rId4">
            <a:alphaModFix amt="50000"/>
          </a:blip>
          <a:stretch>
            <a:fillRect/>
          </a:stretch>
        </p:blipFill>
        <p:spPr>
          <a:xfrm>
            <a:off x="3619500" y="6819900"/>
            <a:ext cx="12077700" cy="25400"/>
          </a:xfrm>
          <a:prstGeom prst="rect">
            <a:avLst/>
          </a:prstGeom>
        </p:spPr>
      </p:pic>
      <p:pic>
        <p:nvPicPr>
          <p:cNvPr id="16" name="Picture 16"/>
          <p:cNvPicPr>
            <a:picLocks noChangeAspect="1"/>
          </p:cNvPicPr>
          <p:nvPr/>
        </p:nvPicPr>
        <p:blipFill>
          <a:blip r:embed="rId4">
            <a:alphaModFix amt="50000"/>
          </a:blip>
          <a:stretch>
            <a:fillRect/>
          </a:stretch>
        </p:blipFill>
        <p:spPr>
          <a:xfrm>
            <a:off x="3619500" y="8674100"/>
            <a:ext cx="12077700" cy="25400"/>
          </a:xfrm>
          <a:prstGeom prst="rect">
            <a:avLst/>
          </a:prstGeom>
        </p:spPr>
      </p:pic>
      <p:sp>
        <p:nvSpPr>
          <p:cNvPr id="17" name="TextBox 17"/>
          <p:cNvSpPr txBox="1"/>
          <p:nvPr/>
        </p:nvSpPr>
        <p:spPr>
          <a:xfrm>
            <a:off x="3581400" y="1936750"/>
            <a:ext cx="12103100" cy="1073150"/>
          </a:xfrm>
          <a:prstGeom prst="rect">
            <a:avLst/>
          </a:prstGeom>
        </p:spPr>
        <p:txBody>
          <a:bodyPr lIns="0" tIns="0" rIns="0" bIns="0" rtlCol="0" anchor="t"/>
          <a:lstStyle/>
          <a:p>
            <a:pPr lvl="0">
              <a:lnSpc>
                <a:spcPct val="150000"/>
              </a:lnSpc>
            </a:pPr>
            <a:r>
              <a:rPr lang="ko-KR" altLang="en-US" sz="1500" dirty="0">
                <a:solidFill>
                  <a:srgbClr val="000000"/>
                </a:solidFill>
                <a:latin typeface="Pretendard Bold" panose="020B0600000101010101" charset="-127"/>
                <a:ea typeface="Pretendard Bold" panose="020B0600000101010101" charset="-127"/>
              </a:rPr>
              <a:t>실제 불법 </a:t>
            </a:r>
            <a:r>
              <a:rPr lang="ko-KR" altLang="en-US" sz="1500" dirty="0" err="1">
                <a:solidFill>
                  <a:srgbClr val="000000"/>
                </a:solidFill>
                <a:latin typeface="Pretendard Bold" panose="020B0600000101010101" charset="-127"/>
                <a:ea typeface="Pretendard Bold" panose="020B0600000101010101" charset="-127"/>
              </a:rPr>
              <a:t>주정차</a:t>
            </a:r>
            <a:r>
              <a:rPr lang="ko-KR" altLang="en-US" sz="1500" dirty="0">
                <a:solidFill>
                  <a:srgbClr val="000000"/>
                </a:solidFill>
                <a:latin typeface="Pretendard Bold" panose="020B0600000101010101" charset="-127"/>
                <a:ea typeface="Pretendard Bold" panose="020B0600000101010101" charset="-127"/>
              </a:rPr>
              <a:t> 데이터를 측정할 수 없었다는 점은 제쳐두고 서라도 데이터 수집 과정 중에 부정확한 데이터들이</a:t>
            </a:r>
            <a:endParaRPr lang="en-US" altLang="ko-KR" sz="1500" dirty="0">
              <a:solidFill>
                <a:srgbClr val="000000"/>
              </a:solidFill>
              <a:latin typeface="Pretendard Bold" panose="020B0600000101010101" charset="-127"/>
              <a:ea typeface="Pretendard Bold" panose="020B0600000101010101" charset="-127"/>
            </a:endParaRPr>
          </a:p>
          <a:p>
            <a:pPr lvl="0">
              <a:lnSpc>
                <a:spcPct val="150000"/>
              </a:lnSpc>
            </a:pP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존재했는데 이는 완벽하게 해결하기도 어려웠고</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이 때문에 구현 범위도 고양시까지 밖에 잡지 못했다는 점이 아쉽습니다</a:t>
            </a:r>
            <a:r>
              <a:rPr lang="en-US" altLang="ko-KR" sz="1500" dirty="0">
                <a:solidFill>
                  <a:srgbClr val="000000"/>
                </a:solidFill>
                <a:latin typeface="Pretendard Bold" panose="020B0600000101010101" charset="-127"/>
                <a:ea typeface="Pretendard Bold" panose="020B0600000101010101" charset="-127"/>
              </a:rPr>
              <a:t>. </a:t>
            </a:r>
          </a:p>
          <a:p>
            <a:pPr lvl="0">
              <a:lnSpc>
                <a:spcPct val="150000"/>
              </a:lnSpc>
            </a:pP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그 외에는 프로젝트를 진행하면서 </a:t>
            </a:r>
            <a:r>
              <a:rPr lang="en-US" altLang="ko-KR" sz="1500" dirty="0">
                <a:solidFill>
                  <a:srgbClr val="000000"/>
                </a:solidFill>
                <a:latin typeface="Pretendard Bold" panose="020B0600000101010101" charset="-127"/>
                <a:ea typeface="Pretendard Bold" panose="020B0600000101010101" charset="-127"/>
              </a:rPr>
              <a:t>Django </a:t>
            </a:r>
            <a:r>
              <a:rPr lang="ko-KR" altLang="en-US" sz="1500" dirty="0">
                <a:solidFill>
                  <a:srgbClr val="000000"/>
                </a:solidFill>
                <a:latin typeface="Pretendard Bold" panose="020B0600000101010101" charset="-127"/>
                <a:ea typeface="Pretendard Bold" panose="020B0600000101010101" charset="-127"/>
              </a:rPr>
              <a:t>및 </a:t>
            </a:r>
            <a:r>
              <a:rPr lang="en-US" altLang="ko-KR" sz="1500" dirty="0">
                <a:solidFill>
                  <a:srgbClr val="000000"/>
                </a:solidFill>
                <a:latin typeface="Pretendard Bold" panose="020B0600000101010101" charset="-127"/>
                <a:ea typeface="Pretendard Bold" panose="020B0600000101010101" charset="-127"/>
              </a:rPr>
              <a:t>python</a:t>
            </a:r>
            <a:r>
              <a:rPr lang="ko-KR" altLang="en-US" sz="1500" dirty="0">
                <a:solidFill>
                  <a:srgbClr val="000000"/>
                </a:solidFill>
                <a:latin typeface="Pretendard Bold" panose="020B0600000101010101" charset="-127"/>
                <a:ea typeface="Pretendard Bold" panose="020B0600000101010101" charset="-127"/>
              </a:rPr>
              <a:t>에 대해 공부도 되었고 유익했던 시간이 되어서 좋았습니다</a:t>
            </a:r>
            <a:r>
              <a:rPr lang="en-US" altLang="ko-KR" sz="1500" dirty="0">
                <a:solidFill>
                  <a:srgbClr val="000000"/>
                </a:solidFill>
                <a:latin typeface="Pretendard Bold" panose="020B0600000101010101" charset="-127"/>
                <a:ea typeface="Pretendard Bold" panose="020B0600000101010101" charset="-127"/>
              </a:rPr>
              <a:t>.</a:t>
            </a:r>
          </a:p>
        </p:txBody>
      </p:sp>
      <p:sp>
        <p:nvSpPr>
          <p:cNvPr id="18" name="TextBox 18"/>
          <p:cNvSpPr txBox="1"/>
          <p:nvPr/>
        </p:nvSpPr>
        <p:spPr>
          <a:xfrm>
            <a:off x="3664527" y="3567206"/>
            <a:ext cx="12103100" cy="1320800"/>
          </a:xfrm>
          <a:prstGeom prst="rect">
            <a:avLst/>
          </a:prstGeom>
        </p:spPr>
        <p:txBody>
          <a:bodyPr lIns="0" tIns="0" rIns="0" bIns="0" rtlCol="0" anchor="t"/>
          <a:lstStyle/>
          <a:p>
            <a:pPr lvl="0">
              <a:lnSpc>
                <a:spcPct val="116199"/>
              </a:lnSpc>
            </a:pPr>
            <a:r>
              <a:rPr lang="ko-KR" altLang="en-US" sz="1500" dirty="0">
                <a:solidFill>
                  <a:srgbClr val="000000"/>
                </a:solidFill>
                <a:latin typeface="Pretendard Bold" panose="020B0600000101010101" charset="-127"/>
                <a:ea typeface="Pretendard Bold" panose="020B0600000101010101" charset="-127"/>
              </a:rPr>
              <a:t>이번에  맡은 파트는 거의  </a:t>
            </a:r>
            <a:r>
              <a:rPr lang="en-US" altLang="ko-KR" sz="1500" dirty="0">
                <a:solidFill>
                  <a:srgbClr val="000000"/>
                </a:solidFill>
                <a:latin typeface="Pretendard Bold" panose="020B0600000101010101" charset="-127"/>
                <a:ea typeface="Pretendard Bold" panose="020B0600000101010101" charset="-127"/>
              </a:rPr>
              <a:t>UI/UX</a:t>
            </a:r>
            <a:r>
              <a:rPr lang="ko-KR" altLang="en-US" sz="1500" dirty="0">
                <a:solidFill>
                  <a:srgbClr val="000000"/>
                </a:solidFill>
                <a:latin typeface="Pretendard Bold" panose="020B0600000101010101" charset="-127"/>
                <a:ea typeface="Pretendard Bold" panose="020B0600000101010101" charset="-127"/>
              </a:rPr>
              <a:t>를 구현하는 작업이라 더 고민해보고 작업했던 것 같고 깔끔하게 만들어져서 만족스럽다</a:t>
            </a:r>
            <a:r>
              <a:rPr lang="en-US" altLang="ko-KR" sz="1500" dirty="0">
                <a:solidFill>
                  <a:srgbClr val="000000"/>
                </a:solidFill>
                <a:latin typeface="Pretendard Bold" panose="020B0600000101010101" charset="-127"/>
                <a:ea typeface="Pretendard Bold" panose="020B0600000101010101" charset="-127"/>
              </a:rPr>
              <a:t>. </a:t>
            </a:r>
          </a:p>
          <a:p>
            <a:pPr lvl="0">
              <a:lnSpc>
                <a:spcPct val="116199"/>
              </a:lnSpc>
            </a:pPr>
            <a:r>
              <a:rPr lang="ko-KR" altLang="en-US" sz="1500" dirty="0">
                <a:solidFill>
                  <a:srgbClr val="000000"/>
                </a:solidFill>
                <a:latin typeface="Pretendard Bold" panose="020B0600000101010101" charset="-127"/>
                <a:ea typeface="Pretendard Bold" panose="020B0600000101010101" charset="-127"/>
              </a:rPr>
              <a:t>프로젝트 자체는 </a:t>
            </a:r>
            <a:r>
              <a:rPr lang="en-US" altLang="ko-KR" sz="1500" dirty="0" err="1">
                <a:solidFill>
                  <a:srgbClr val="000000"/>
                </a:solidFill>
                <a:latin typeface="Pretendard Bold" panose="020B0600000101010101" charset="-127"/>
                <a:ea typeface="Pretendard Bold" panose="020B0600000101010101" charset="-127"/>
              </a:rPr>
              <a:t>api</a:t>
            </a:r>
            <a:r>
              <a:rPr lang="ko-KR" altLang="en-US" sz="1500" dirty="0">
                <a:solidFill>
                  <a:srgbClr val="000000"/>
                </a:solidFill>
                <a:latin typeface="Pretendard Bold" panose="020B0600000101010101" charset="-127"/>
                <a:ea typeface="Pretendard Bold" panose="020B0600000101010101" charset="-127"/>
              </a:rPr>
              <a:t>를 많이 사용했지만 공공데이터임에도 위치 정보가 정확하지 않던 부분이 시간이 부족하고</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 유료 </a:t>
            </a:r>
            <a:r>
              <a:rPr lang="en-US" altLang="ko-KR" sz="1500" dirty="0" err="1">
                <a:solidFill>
                  <a:srgbClr val="000000"/>
                </a:solidFill>
                <a:latin typeface="Pretendard Bold" panose="020B0600000101010101" charset="-127"/>
                <a:ea typeface="Pretendard Bold" panose="020B0600000101010101" charset="-127"/>
              </a:rPr>
              <a:t>api</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사용이 제한적이던 저희에게는 더 </a:t>
            </a:r>
            <a:r>
              <a:rPr lang="ko-KR" altLang="en-US" sz="1500" dirty="0" err="1">
                <a:solidFill>
                  <a:srgbClr val="000000"/>
                </a:solidFill>
                <a:latin typeface="Pretendard Bold" panose="020B0600000101010101" charset="-127"/>
                <a:ea typeface="Pretendard Bold" panose="020B0600000101010101" charset="-127"/>
              </a:rPr>
              <a:t>퀄리티있는</a:t>
            </a:r>
            <a:r>
              <a:rPr lang="ko-KR" altLang="en-US" sz="1500" dirty="0">
                <a:solidFill>
                  <a:srgbClr val="000000"/>
                </a:solidFill>
                <a:latin typeface="Pretendard Bold" panose="020B0600000101010101" charset="-127"/>
                <a:ea typeface="Pretendard Bold" panose="020B0600000101010101" charset="-127"/>
              </a:rPr>
              <a:t> 프로그램을 만들지 못하여 아쉬울 따름이다</a:t>
            </a:r>
            <a:r>
              <a:rPr lang="en-US" altLang="ko-KR" sz="1500" dirty="0">
                <a:solidFill>
                  <a:srgbClr val="000000"/>
                </a:solidFill>
                <a:latin typeface="Pretendard Bold" panose="020B0600000101010101" charset="-127"/>
                <a:ea typeface="Pretendard Bold" panose="020B0600000101010101" charset="-127"/>
              </a:rPr>
              <a:t>. </a:t>
            </a:r>
            <a:br>
              <a:rPr lang="en-US" altLang="ko-KR" sz="1500" dirty="0">
                <a:solidFill>
                  <a:srgbClr val="000000"/>
                </a:solidFill>
                <a:latin typeface="Pretendard Bold" panose="020B0600000101010101" charset="-127"/>
                <a:ea typeface="Pretendard Bold" panose="020B0600000101010101" charset="-127"/>
              </a:rPr>
            </a:br>
            <a:r>
              <a:rPr lang="ko-KR" altLang="en-US" sz="1500" dirty="0">
                <a:solidFill>
                  <a:srgbClr val="000000"/>
                </a:solidFill>
                <a:latin typeface="Pretendard Bold" panose="020B0600000101010101" charset="-127"/>
                <a:ea typeface="Pretendard Bold" panose="020B0600000101010101" charset="-127"/>
              </a:rPr>
              <a:t>이전 프로젝트와는 달리 장고를 이용해서 제작해봤는데 처음에는 매우 어색했지만 계속 써 보니 장고가 더 쉽고 개발 속도도 더 빠른 것 같아 좋았다</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앞으로는 많은 언어를 써 보고 배우는 것이 매우 중요할 것 같다는 생각이 들었다</a:t>
            </a:r>
            <a:r>
              <a:rPr lang="en-US" altLang="ko-KR" sz="1500" dirty="0">
                <a:solidFill>
                  <a:srgbClr val="000000"/>
                </a:solidFill>
                <a:latin typeface="Pretendard Bold" panose="020B0600000101010101" charset="-127"/>
                <a:ea typeface="Pretendard Bold" panose="020B0600000101010101" charset="-127"/>
              </a:rPr>
              <a:t>.</a:t>
            </a:r>
          </a:p>
        </p:txBody>
      </p:sp>
      <p:sp>
        <p:nvSpPr>
          <p:cNvPr id="19" name="TextBox 19"/>
          <p:cNvSpPr txBox="1"/>
          <p:nvPr/>
        </p:nvSpPr>
        <p:spPr>
          <a:xfrm>
            <a:off x="3664527" y="5421406"/>
            <a:ext cx="12103100" cy="1295400"/>
          </a:xfrm>
          <a:prstGeom prst="rect">
            <a:avLst/>
          </a:prstGeom>
        </p:spPr>
        <p:txBody>
          <a:bodyPr lIns="0" tIns="0" rIns="0" bIns="0" rtlCol="0" anchor="t"/>
          <a:lstStyle/>
          <a:p>
            <a:pPr lvl="0">
              <a:lnSpc>
                <a:spcPct val="116199"/>
              </a:lnSpc>
            </a:pPr>
            <a:r>
              <a:rPr lang="ko-KR" altLang="en-US" sz="1500" dirty="0">
                <a:solidFill>
                  <a:srgbClr val="000000"/>
                </a:solidFill>
                <a:latin typeface="Pretendard Bold" panose="020B0600000101010101" charset="-127"/>
                <a:ea typeface="Pretendard Bold" panose="020B0600000101010101" charset="-127"/>
              </a:rPr>
              <a:t>불법 주</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정차 단속구역에 대한 데이터가 정확한 경위도가 아닌 단순히 도로의 대략적인 위치만을 표기하고 있어 이를 지도에 접목시키려는 목표에 있어 도로의 위치를 찾아 하나하나 모두 경위도를 직접 설정하여야 했기에 불가능한 부분이라고 생각해 구현하지 못하였습니다</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 때문에 불법 </a:t>
            </a:r>
            <a:r>
              <a:rPr lang="ko-KR" altLang="en-US" sz="1500" dirty="0" err="1">
                <a:solidFill>
                  <a:srgbClr val="000000"/>
                </a:solidFill>
                <a:latin typeface="Pretendard Bold" panose="020B0600000101010101" charset="-127"/>
                <a:ea typeface="Pretendard Bold" panose="020B0600000101010101" charset="-127"/>
              </a:rPr>
              <a:t>주정차</a:t>
            </a:r>
            <a:r>
              <a:rPr lang="ko-KR" altLang="en-US" sz="1500" dirty="0">
                <a:solidFill>
                  <a:srgbClr val="000000"/>
                </a:solidFill>
                <a:latin typeface="Pretendard Bold" panose="020B0600000101010101" charset="-127"/>
                <a:ea typeface="Pretendard Bold" panose="020B0600000101010101" charset="-127"/>
              </a:rPr>
              <a:t> 차량이 생성된 이후 해당 차량에 대한 불법 주</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정차 사유</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횡단보도</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어린이 보호구역</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소화시설 등</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를 경고창과</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함께 표기하거나 이에 해당하는 범칙금도 다르게 표기되도록 설정하고자 하려는 초기 설계와 다르게 진행된 부분</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그리고 많은 공공 데이터들이 생각보다 부정확한 정보를 담고 있는 경우가 많아 공공 데이터임에도 데이터를 온전히 신뢰하지 못하고 작업을 한 부분에 있어 아쉬움이 남습니다</a:t>
            </a:r>
            <a:r>
              <a:rPr lang="en-US" altLang="ko-KR" sz="1500" dirty="0">
                <a:solidFill>
                  <a:srgbClr val="000000"/>
                </a:solidFill>
                <a:latin typeface="Pretendard Bold" panose="020B0600000101010101" charset="-127"/>
                <a:ea typeface="Pretendard Bold" panose="020B0600000101010101" charset="-127"/>
              </a:rPr>
              <a:t>.</a:t>
            </a:r>
          </a:p>
        </p:txBody>
      </p:sp>
      <p:sp>
        <p:nvSpPr>
          <p:cNvPr id="20" name="TextBox 20"/>
          <p:cNvSpPr txBox="1"/>
          <p:nvPr/>
        </p:nvSpPr>
        <p:spPr>
          <a:xfrm>
            <a:off x="3657600" y="7256556"/>
            <a:ext cx="12103100" cy="1320800"/>
          </a:xfrm>
          <a:prstGeom prst="rect">
            <a:avLst/>
          </a:prstGeom>
        </p:spPr>
        <p:txBody>
          <a:bodyPr lIns="0" tIns="0" rIns="0" bIns="0" rtlCol="0" anchor="t"/>
          <a:lstStyle/>
          <a:p>
            <a:pPr lvl="0">
              <a:lnSpc>
                <a:spcPct val="116199"/>
              </a:lnSpc>
            </a:pPr>
            <a:r>
              <a:rPr lang="ko-KR" altLang="en-US" sz="1500" dirty="0">
                <a:solidFill>
                  <a:srgbClr val="000000"/>
                </a:solidFill>
                <a:latin typeface="Pretendard Bold" panose="020B0600000101010101" charset="-127"/>
                <a:ea typeface="Pretendard Bold" panose="020B0600000101010101" charset="-127"/>
              </a:rPr>
              <a:t>이번프로젝트 에는 혼자 회원관리의 전체를 맡았다</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기능의 한 파트를 혼자 맡는다는 것은 결정과 책임이 오롯이 내게 있다는 뜻이라 심플할 것 같았지만</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오히려 고려할 사항이 더 많았다</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타 파트와의 테이블 연동 관계를 고려해</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내가 구성한 회원관리기능이 타 파트와 원활하게 작동하도록 기능의 흐름을 설계해야 했다</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err="1">
                <a:solidFill>
                  <a:srgbClr val="000000"/>
                </a:solidFill>
                <a:latin typeface="Pretendard Bold" panose="020B0600000101010101" charset="-127"/>
                <a:ea typeface="Pretendard Bold" panose="020B0600000101010101" charset="-127"/>
              </a:rPr>
              <a:t>그러다보니</a:t>
            </a:r>
            <a:r>
              <a:rPr lang="ko-KR" altLang="en-US" sz="1500" dirty="0">
                <a:solidFill>
                  <a:srgbClr val="000000"/>
                </a:solidFill>
                <a:latin typeface="Pretendard Bold" panose="020B0600000101010101" charset="-127"/>
                <a:ea typeface="Pretendard Bold" panose="020B0600000101010101" charset="-127"/>
              </a:rPr>
              <a:t> 자연스럽게  기능의 한 파트를 </a:t>
            </a:r>
            <a:r>
              <a:rPr lang="ko-KR" altLang="en-US" sz="1500" dirty="0" err="1">
                <a:solidFill>
                  <a:srgbClr val="000000"/>
                </a:solidFill>
                <a:latin typeface="Pretendard Bold" panose="020B0600000101010101" charset="-127"/>
                <a:ea typeface="Pretendard Bold" panose="020B0600000101010101" charset="-127"/>
              </a:rPr>
              <a:t>맡는것</a:t>
            </a:r>
            <a:r>
              <a:rPr lang="ko-KR" altLang="en-US" sz="1500" dirty="0">
                <a:solidFill>
                  <a:srgbClr val="000000"/>
                </a:solidFill>
                <a:latin typeface="Pretendard Bold" panose="020B0600000101010101" charset="-127"/>
                <a:ea typeface="Pretendard Bold" panose="020B0600000101010101" charset="-127"/>
              </a:rPr>
              <a:t> 보다 팀원들과 더 활발한 커뮤니케이션 특히 타 파트의 진행 정도와 구성을 빈번히 체크하게 </a:t>
            </a:r>
            <a:r>
              <a:rPr lang="ko-KR" altLang="en-US" sz="1500" dirty="0" err="1">
                <a:solidFill>
                  <a:srgbClr val="000000"/>
                </a:solidFill>
                <a:latin typeface="Pretendard Bold" panose="020B0600000101010101" charset="-127"/>
                <a:ea typeface="Pretendard Bold" panose="020B0600000101010101" charset="-127"/>
              </a:rPr>
              <a:t>됬다</a:t>
            </a:r>
            <a:r>
              <a:rPr lang="en-US" altLang="ko-KR" sz="1500" dirty="0">
                <a:solidFill>
                  <a:srgbClr val="000000"/>
                </a:solidFill>
                <a:latin typeface="Pretendard Bold" panose="020B0600000101010101" charset="-127"/>
                <a:ea typeface="Pretendard Bold" panose="020B0600000101010101" charset="-127"/>
              </a:rPr>
              <a:t>.</a:t>
            </a:r>
            <a:r>
              <a:rPr lang="ko-KR" altLang="en-US" sz="1500" dirty="0">
                <a:solidFill>
                  <a:srgbClr val="000000"/>
                </a:solidFill>
                <a:latin typeface="Pretendard Bold" panose="020B0600000101010101" charset="-127"/>
                <a:ea typeface="Pretendard Bold" panose="020B0600000101010101" charset="-127"/>
              </a:rPr>
              <a:t> 회원관리 전체 구간을 맡으면서</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단순히 코딩만 하는 것이 아니라 데이터 구조 설계</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기능 간 연동</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err="1">
                <a:solidFill>
                  <a:srgbClr val="000000"/>
                </a:solidFill>
                <a:latin typeface="Pretendard Bold" panose="020B0600000101010101" charset="-127"/>
                <a:ea typeface="Pretendard Bold" panose="020B0600000101010101" charset="-127"/>
              </a:rPr>
              <a:t>프론트엔드와</a:t>
            </a:r>
            <a:r>
              <a:rPr lang="ko-KR" altLang="en-US" sz="1500" dirty="0">
                <a:solidFill>
                  <a:srgbClr val="000000"/>
                </a:solidFill>
                <a:latin typeface="Pretendard Bold" panose="020B0600000101010101" charset="-127"/>
                <a:ea typeface="Pretendard Bold" panose="020B0600000101010101" charset="-127"/>
              </a:rPr>
              <a:t> </a:t>
            </a:r>
            <a:r>
              <a:rPr lang="ko-KR" altLang="en-US" sz="1500" dirty="0" err="1">
                <a:solidFill>
                  <a:srgbClr val="000000"/>
                </a:solidFill>
                <a:latin typeface="Pretendard Bold" panose="020B0600000101010101" charset="-127"/>
                <a:ea typeface="Pretendard Bold" panose="020B0600000101010101" charset="-127"/>
              </a:rPr>
              <a:t>백엔드</a:t>
            </a:r>
            <a:r>
              <a:rPr lang="ko-KR" altLang="en-US" sz="1500" dirty="0">
                <a:solidFill>
                  <a:srgbClr val="000000"/>
                </a:solidFill>
                <a:latin typeface="Pretendard Bold" panose="020B0600000101010101" charset="-127"/>
                <a:ea typeface="Pretendard Bold" panose="020B0600000101010101" charset="-127"/>
              </a:rPr>
              <a:t> 상호작용까지 모두 신경 써야 했다</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이전 프로젝트에서는 한 파트만 집중했지만</a:t>
            </a:r>
            <a:r>
              <a:rPr lang="en-US" altLang="ko-KR" sz="1500" dirty="0">
                <a:solidFill>
                  <a:srgbClr val="000000"/>
                </a:solidFill>
                <a:latin typeface="Pretendard Bold" panose="020B0600000101010101" charset="-127"/>
                <a:ea typeface="Pretendard Bold" panose="020B0600000101010101" charset="-127"/>
              </a:rPr>
              <a:t>, </a:t>
            </a:r>
            <a:r>
              <a:rPr lang="ko-KR" altLang="en-US" sz="1500" dirty="0">
                <a:solidFill>
                  <a:srgbClr val="000000"/>
                </a:solidFill>
                <a:latin typeface="Pretendard Bold" panose="020B0600000101010101" charset="-127"/>
                <a:ea typeface="Pretendard Bold" panose="020B0600000101010101" charset="-127"/>
              </a:rPr>
              <a:t>이번에는 전체 사용자 경험을 고려하며 설계하고 구현하는 과정에서 책임감과 시야가 한층 넓어졌다</a:t>
            </a:r>
            <a:r>
              <a:rPr lang="en-US" altLang="ko-KR" sz="1500" dirty="0">
                <a:solidFill>
                  <a:srgbClr val="000000"/>
                </a:solidFill>
                <a:latin typeface="Pretendard Bold" panose="020B0600000101010101" charset="-127"/>
                <a:ea typeface="Pretendard Bold" panose="020B0600000101010101" charset="-127"/>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7" name="Picture 7"/>
          <p:cNvPicPr>
            <a:picLocks noChangeAspect="1"/>
          </p:cNvPicPr>
          <p:nvPr/>
        </p:nvPicPr>
        <p:blipFill>
          <a:blip r:embed="rId2">
            <a:alphaModFix amt="7000"/>
          </a:blip>
          <a:stretch>
            <a:fillRect/>
          </a:stretch>
        </p:blipFill>
        <p:spPr>
          <a:xfrm>
            <a:off x="9359902" y="5207000"/>
            <a:ext cx="7099298" cy="3517900"/>
          </a:xfrm>
          <a:prstGeom prst="rect">
            <a:avLst/>
          </a:prstGeom>
        </p:spPr>
      </p:pic>
      <p:pic>
        <p:nvPicPr>
          <p:cNvPr id="4" name="Picture 4"/>
          <p:cNvPicPr>
            <a:picLocks noChangeAspect="1"/>
          </p:cNvPicPr>
          <p:nvPr/>
        </p:nvPicPr>
        <p:blipFill>
          <a:blip r:embed="rId2">
            <a:alphaModFix amt="7000"/>
          </a:blip>
          <a:stretch>
            <a:fillRect/>
          </a:stretch>
        </p:blipFill>
        <p:spPr>
          <a:xfrm>
            <a:off x="1828800" y="1562100"/>
            <a:ext cx="7099298" cy="3517900"/>
          </a:xfrm>
          <a:prstGeom prst="rect">
            <a:avLst/>
          </a:prstGeom>
          <a:solidFill>
            <a:srgbClr val="F4F3F3"/>
          </a:solidFill>
        </p:spPr>
      </p:pic>
      <p:pic>
        <p:nvPicPr>
          <p:cNvPr id="5" name="Picture 5"/>
          <p:cNvPicPr>
            <a:picLocks noChangeAspect="1"/>
          </p:cNvPicPr>
          <p:nvPr/>
        </p:nvPicPr>
        <p:blipFill>
          <a:blip r:embed="rId2">
            <a:alphaModFix amt="7000"/>
          </a:blip>
          <a:stretch>
            <a:fillRect/>
          </a:stretch>
        </p:blipFill>
        <p:spPr>
          <a:xfrm>
            <a:off x="9359902" y="1562099"/>
            <a:ext cx="7099298" cy="3517900"/>
          </a:xfrm>
          <a:prstGeom prst="rect">
            <a:avLst/>
          </a:prstGeom>
        </p:spPr>
      </p:pic>
      <p:pic>
        <p:nvPicPr>
          <p:cNvPr id="6" name="Picture 6"/>
          <p:cNvPicPr>
            <a:picLocks noChangeAspect="1"/>
          </p:cNvPicPr>
          <p:nvPr/>
        </p:nvPicPr>
        <p:blipFill>
          <a:blip r:embed="rId2">
            <a:alphaModFix amt="7000"/>
          </a:blip>
          <a:stretch>
            <a:fillRect/>
          </a:stretch>
        </p:blipFill>
        <p:spPr>
          <a:xfrm>
            <a:off x="1828800" y="5207000"/>
            <a:ext cx="7099298" cy="3517900"/>
          </a:xfrm>
          <a:prstGeom prst="rect">
            <a:avLst/>
          </a:prstGeom>
        </p:spPr>
      </p:pic>
      <p:pic>
        <p:nvPicPr>
          <p:cNvPr id="2" name="Picture 2"/>
          <p:cNvPicPr>
            <a:picLocks noChangeAspect="1"/>
          </p:cNvPicPr>
          <p:nvPr/>
        </p:nvPicPr>
        <p:blipFill>
          <a:blip r:embed="rId3"/>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3"/>
          <a:stretch>
            <a:fillRect/>
          </a:stretch>
        </p:blipFill>
        <p:spPr>
          <a:xfrm>
            <a:off x="16764000" y="762000"/>
            <a:ext cx="482600" cy="1511300"/>
          </a:xfrm>
          <a:prstGeom prst="rect">
            <a:avLst/>
          </a:prstGeom>
        </p:spPr>
      </p:pic>
      <p:sp>
        <p:nvSpPr>
          <p:cNvPr id="20" name="TextBox 20"/>
          <p:cNvSpPr txBox="1"/>
          <p:nvPr/>
        </p:nvSpPr>
        <p:spPr>
          <a:xfrm>
            <a:off x="812800" y="571500"/>
            <a:ext cx="51181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개요</a:t>
            </a:r>
            <a:r>
              <a:rPr lang="en-US" sz="2300" b="0" i="0" u="none" strike="noStrike">
                <a:solidFill>
                  <a:srgbClr val="11359A"/>
                </a:solidFill>
                <a:latin typeface="Pretendard Bold"/>
              </a:rPr>
              <a:t> - </a:t>
            </a:r>
            <a:r>
              <a:rPr lang="ko-KR" sz="2300" b="0" i="0" u="none" strike="noStrike">
                <a:solidFill>
                  <a:srgbClr val="11359A"/>
                </a:solidFill>
                <a:ea typeface="Pretendard Bold"/>
              </a:rPr>
              <a:t>개발</a:t>
            </a:r>
            <a:r>
              <a:rPr lang="en-US" sz="2300" b="0" i="0" u="none" strike="noStrike">
                <a:solidFill>
                  <a:srgbClr val="11359A"/>
                </a:solidFill>
                <a:latin typeface="Pretendard Bold"/>
              </a:rPr>
              <a:t> </a:t>
            </a:r>
            <a:r>
              <a:rPr lang="ko-KR" sz="2300" b="0" i="0" u="none" strike="noStrike">
                <a:solidFill>
                  <a:srgbClr val="11359A"/>
                </a:solidFill>
                <a:ea typeface="Pretendard Bold"/>
              </a:rPr>
              <a:t>환경</a:t>
            </a:r>
          </a:p>
        </p:txBody>
      </p:sp>
      <p:sp>
        <p:nvSpPr>
          <p:cNvPr id="33" name="TextBox 17">
            <a:extLst>
              <a:ext uri="{FF2B5EF4-FFF2-40B4-BE49-F238E27FC236}">
                <a16:creationId xmlns:a16="http://schemas.microsoft.com/office/drawing/2014/main" id="{4A3625B0-5CA7-E683-2756-3D0B2A0E6182}"/>
              </a:ext>
            </a:extLst>
          </p:cNvPr>
          <p:cNvSpPr txBox="1"/>
          <p:nvPr/>
        </p:nvSpPr>
        <p:spPr>
          <a:xfrm>
            <a:off x="2286000" y="3371850"/>
            <a:ext cx="4940300" cy="596900"/>
          </a:xfrm>
          <a:prstGeom prst="rect">
            <a:avLst/>
          </a:prstGeom>
        </p:spPr>
        <p:txBody>
          <a:bodyPr lIns="0" tIns="0" rIns="0" bIns="0" rtlCol="0" anchor="t"/>
          <a:lstStyle/>
          <a:p>
            <a:pPr lvl="0" algn="l">
              <a:lnSpc>
                <a:spcPct val="124499"/>
              </a:lnSpc>
            </a:pPr>
            <a:endParaRPr lang="ko-KR" sz="3300" b="0" i="0" u="none" strike="noStrike" dirty="0">
              <a:solidFill>
                <a:srgbClr val="11359A"/>
              </a:solidFill>
              <a:ea typeface="Pretendard Bold"/>
            </a:endParaRPr>
          </a:p>
        </p:txBody>
      </p:sp>
      <p:sp>
        <p:nvSpPr>
          <p:cNvPr id="35" name="TextBox 19">
            <a:extLst>
              <a:ext uri="{FF2B5EF4-FFF2-40B4-BE49-F238E27FC236}">
                <a16:creationId xmlns:a16="http://schemas.microsoft.com/office/drawing/2014/main" id="{191F953C-D79A-ABCE-1269-A4EFDCB525BB}"/>
              </a:ext>
            </a:extLst>
          </p:cNvPr>
          <p:cNvSpPr txBox="1"/>
          <p:nvPr/>
        </p:nvSpPr>
        <p:spPr>
          <a:xfrm>
            <a:off x="2286000" y="1950010"/>
            <a:ext cx="3962400" cy="603250"/>
          </a:xfrm>
          <a:prstGeom prst="rect">
            <a:avLst/>
          </a:prstGeom>
        </p:spPr>
        <p:txBody>
          <a:bodyPr lIns="0" tIns="0" rIns="0" bIns="0" rtlCol="0" anchor="t"/>
          <a:lstStyle/>
          <a:p>
            <a:pPr lvl="0" algn="l">
              <a:lnSpc>
                <a:spcPct val="99600"/>
              </a:lnSpc>
            </a:pPr>
            <a:r>
              <a:rPr lang="ko-KR" altLang="en-US" sz="3200" dirty="0">
                <a:solidFill>
                  <a:srgbClr val="11359A"/>
                </a:solidFill>
                <a:latin typeface="Pretendard Bold" panose="020B0600000101010101" charset="-127"/>
                <a:ea typeface="Pretendard Bold" panose="020B0600000101010101" charset="-127"/>
              </a:rPr>
              <a:t>개발 도구</a:t>
            </a:r>
            <a:r>
              <a:rPr lang="ko-KR" altLang="en-US" sz="3200" b="0" i="0" u="none" strike="noStrike" dirty="0">
                <a:solidFill>
                  <a:srgbClr val="11359A"/>
                </a:solidFill>
                <a:latin typeface="Pretendard Bold" panose="020B0600000101010101" charset="-127"/>
                <a:ea typeface="Pretendard Bold" panose="020B0600000101010101" charset="-127"/>
              </a:rPr>
              <a:t> </a:t>
            </a:r>
            <a:r>
              <a:rPr lang="en-US" altLang="ko-KR" sz="3200" b="0" i="0" u="none" strike="noStrike" dirty="0">
                <a:solidFill>
                  <a:srgbClr val="11359A"/>
                </a:solidFill>
                <a:latin typeface="Pretendard Bold" panose="020B0600000101010101" charset="-127"/>
                <a:ea typeface="Pretendard Bold" panose="020B0600000101010101" charset="-127"/>
              </a:rPr>
              <a:t>&amp; </a:t>
            </a:r>
            <a:r>
              <a:rPr lang="ko-KR" altLang="en-US" sz="3200" b="0" i="0" u="none" strike="noStrike" dirty="0">
                <a:solidFill>
                  <a:srgbClr val="11359A"/>
                </a:solidFill>
                <a:latin typeface="Pretendard Bold" panose="020B0600000101010101" charset="-127"/>
                <a:ea typeface="Pretendard Bold" panose="020B0600000101010101" charset="-127"/>
              </a:rPr>
              <a:t>운영체제</a:t>
            </a:r>
            <a:endParaRPr lang="en-US" altLang="ko-KR" sz="3200" b="0" i="0" u="none" strike="noStrike" dirty="0">
              <a:solidFill>
                <a:srgbClr val="11359A"/>
              </a:solidFill>
              <a:latin typeface="Pretendard Bold" panose="020B0600000101010101" charset="-127"/>
              <a:ea typeface="Pretendard Bold" panose="020B0600000101010101" charset="-127"/>
            </a:endParaRPr>
          </a:p>
          <a:p>
            <a:pPr lvl="0" algn="l">
              <a:lnSpc>
                <a:spcPct val="99600"/>
              </a:lnSpc>
            </a:pPr>
            <a:endParaRPr lang="en-US" sz="4800" b="0" i="0" u="none" strike="noStrike" dirty="0">
              <a:solidFill>
                <a:srgbClr val="11359A"/>
              </a:solidFill>
              <a:latin typeface="Pretendard Bold"/>
            </a:endParaRPr>
          </a:p>
        </p:txBody>
      </p:sp>
      <p:graphicFrame>
        <p:nvGraphicFramePr>
          <p:cNvPr id="37" name="표 36">
            <a:extLst>
              <a:ext uri="{FF2B5EF4-FFF2-40B4-BE49-F238E27FC236}">
                <a16:creationId xmlns:a16="http://schemas.microsoft.com/office/drawing/2014/main" id="{EC70F53F-1BE3-AE00-7F71-027E1D0202AF}"/>
              </a:ext>
            </a:extLst>
          </p:cNvPr>
          <p:cNvGraphicFramePr>
            <a:graphicFrameLocks noGrp="1"/>
          </p:cNvGraphicFramePr>
          <p:nvPr>
            <p:extLst>
              <p:ext uri="{D42A27DB-BD31-4B8C-83A1-F6EECF244321}">
                <p14:modId xmlns:p14="http://schemas.microsoft.com/office/powerpoint/2010/main" val="4108937946"/>
              </p:ext>
            </p:extLst>
          </p:nvPr>
        </p:nvGraphicFramePr>
        <p:xfrm>
          <a:off x="2286000" y="2781300"/>
          <a:ext cx="4572000" cy="1905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1681604842"/>
                    </a:ext>
                  </a:extLst>
                </a:gridCol>
              </a:tblGrid>
              <a:tr h="476250">
                <a:tc>
                  <a:txBody>
                    <a:bodyPr/>
                    <a:lstStyle/>
                    <a:p>
                      <a:pPr latinLnBrk="1"/>
                      <a:r>
                        <a:rPr lang="en-US" altLang="ko-KR" b="1" dirty="0">
                          <a:solidFill>
                            <a:schemeClr val="tx1"/>
                          </a:solidFill>
                          <a:latin typeface="Pretendard Bold" panose="020B0600000101010101" charset="-127"/>
                          <a:ea typeface="Pretendard Bold" panose="020B0600000101010101" charset="-127"/>
                        </a:rPr>
                        <a:t>• Window 11 (OS)</a:t>
                      </a:r>
                      <a:endParaRPr lang="ko-KR" altLang="en-US"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235296"/>
                  </a:ext>
                </a:extLst>
              </a:tr>
              <a:tr h="476250">
                <a:tc>
                  <a:txBody>
                    <a:bodyPr/>
                    <a:lstStyle/>
                    <a:p>
                      <a:pPr latinLnBrk="1"/>
                      <a:r>
                        <a:rPr lang="en-US" altLang="ko-KR" b="1" dirty="0">
                          <a:solidFill>
                            <a:schemeClr val="tx1"/>
                          </a:solidFill>
                          <a:latin typeface="Pretendard Bold" panose="020B0600000101010101" charset="-127"/>
                          <a:ea typeface="Pretendard Bold" panose="020B0600000101010101" charset="-127"/>
                        </a:rPr>
                        <a:t>• Python 3.13.6</a:t>
                      </a:r>
                      <a:endParaRPr lang="ko-KR" altLang="en-US"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264336"/>
                  </a:ext>
                </a:extLst>
              </a:tr>
              <a:tr h="476250">
                <a:tc>
                  <a:txBody>
                    <a:bodyPr/>
                    <a:lstStyle/>
                    <a:p>
                      <a:pPr latinLnBrk="1"/>
                      <a:r>
                        <a:rPr lang="en-US" altLang="ko-KR" b="1" dirty="0">
                          <a:solidFill>
                            <a:schemeClr val="tx1"/>
                          </a:solidFill>
                          <a:latin typeface="Pretendard Bold" panose="020B0600000101010101" charset="-127"/>
                          <a:ea typeface="Pretendard Bold" panose="020B0600000101010101" charset="-127"/>
                        </a:rPr>
                        <a:t>• PyCharmCommunityEdition21.0.7</a:t>
                      </a:r>
                      <a:endParaRPr lang="ko-KR" altLang="en-US"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807118"/>
                  </a:ext>
                </a:extLst>
              </a:tr>
              <a:tr h="47625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solidFill>
                            <a:schemeClr val="tx1"/>
                          </a:solidFill>
                          <a:latin typeface="Pretendard Bold" panose="020B0600000101010101" charset="-127"/>
                          <a:ea typeface="Pretendard Bold" panose="020B0600000101010101" charset="-127"/>
                        </a:rPr>
                        <a:t>• </a:t>
                      </a:r>
                      <a:r>
                        <a:rPr lang="en-US" altLang="ko-KR" b="1" dirty="0" err="1">
                          <a:solidFill>
                            <a:schemeClr val="tx1"/>
                          </a:solidFill>
                          <a:latin typeface="Pretendard Bold" panose="020B0600000101010101" charset="-127"/>
                          <a:ea typeface="Pretendard Bold" panose="020B0600000101010101" charset="-127"/>
                        </a:rPr>
                        <a:t>Github</a:t>
                      </a:r>
                      <a:r>
                        <a:rPr lang="en-US" altLang="ko-KR" b="1" dirty="0">
                          <a:solidFill>
                            <a:schemeClr val="tx1"/>
                          </a:solidFill>
                          <a:latin typeface="Pretendard Bold" panose="020B0600000101010101" charset="-127"/>
                          <a:ea typeface="Pretendard Bold" panose="020B0600000101010101" charset="-127"/>
                        </a:rPr>
                        <a:t>, Git</a:t>
                      </a:r>
                      <a:endParaRPr lang="ko-KR" altLang="en-US"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7442327"/>
                  </a:ext>
                </a:extLst>
              </a:tr>
            </a:tbl>
          </a:graphicData>
        </a:graphic>
      </p:graphicFrame>
      <p:sp>
        <p:nvSpPr>
          <p:cNvPr id="38" name="TextBox 19">
            <a:extLst>
              <a:ext uri="{FF2B5EF4-FFF2-40B4-BE49-F238E27FC236}">
                <a16:creationId xmlns:a16="http://schemas.microsoft.com/office/drawing/2014/main" id="{94AA362A-84E2-5940-32A3-C535A84DD27B}"/>
              </a:ext>
            </a:extLst>
          </p:cNvPr>
          <p:cNvSpPr txBox="1"/>
          <p:nvPr/>
        </p:nvSpPr>
        <p:spPr>
          <a:xfrm>
            <a:off x="9829800" y="1950010"/>
            <a:ext cx="3962400" cy="603250"/>
          </a:xfrm>
          <a:prstGeom prst="rect">
            <a:avLst/>
          </a:prstGeom>
        </p:spPr>
        <p:txBody>
          <a:bodyPr lIns="0" tIns="0" rIns="0" bIns="0" rtlCol="0" anchor="t"/>
          <a:lstStyle/>
          <a:p>
            <a:pPr lvl="0" algn="l">
              <a:lnSpc>
                <a:spcPct val="99600"/>
              </a:lnSpc>
            </a:pPr>
            <a:r>
              <a:rPr lang="ko-KR" altLang="en-US" sz="3200" dirty="0">
                <a:solidFill>
                  <a:srgbClr val="11359A"/>
                </a:solidFill>
                <a:latin typeface="Pretendard Bold" panose="020B0600000101010101" charset="-127"/>
                <a:ea typeface="Pretendard Bold" panose="020B0600000101010101" charset="-127"/>
              </a:rPr>
              <a:t>서버</a:t>
            </a:r>
            <a:r>
              <a:rPr lang="ko-KR" altLang="en-US" sz="3200" b="0" i="0" u="none" strike="noStrike" dirty="0">
                <a:solidFill>
                  <a:srgbClr val="11359A"/>
                </a:solidFill>
                <a:latin typeface="Pretendard Bold" panose="020B0600000101010101" charset="-127"/>
                <a:ea typeface="Pretendard Bold" panose="020B0600000101010101" charset="-127"/>
              </a:rPr>
              <a:t> </a:t>
            </a:r>
            <a:r>
              <a:rPr lang="en-US" altLang="ko-KR" sz="3200" b="0" i="0" u="none" strike="noStrike" dirty="0">
                <a:solidFill>
                  <a:srgbClr val="11359A"/>
                </a:solidFill>
                <a:latin typeface="Pretendard Bold" panose="020B0600000101010101" charset="-127"/>
                <a:ea typeface="Pretendard Bold" panose="020B0600000101010101" charset="-127"/>
              </a:rPr>
              <a:t>&amp; </a:t>
            </a:r>
            <a:r>
              <a:rPr lang="ko-KR" altLang="en-US" sz="3200" dirty="0">
                <a:solidFill>
                  <a:srgbClr val="11359A"/>
                </a:solidFill>
                <a:latin typeface="Pretendard Bold" panose="020B0600000101010101" charset="-127"/>
                <a:ea typeface="Pretendard Bold" panose="020B0600000101010101" charset="-127"/>
              </a:rPr>
              <a:t>데이터 베이스</a:t>
            </a:r>
            <a:endParaRPr lang="en-US" altLang="ko-KR" sz="3200" b="0" i="0" u="none" strike="noStrike" dirty="0">
              <a:solidFill>
                <a:srgbClr val="11359A"/>
              </a:solidFill>
              <a:latin typeface="Pretendard Bold" panose="020B0600000101010101" charset="-127"/>
              <a:ea typeface="Pretendard Bold" panose="020B0600000101010101" charset="-127"/>
            </a:endParaRPr>
          </a:p>
          <a:p>
            <a:pPr lvl="0" algn="l">
              <a:lnSpc>
                <a:spcPct val="99600"/>
              </a:lnSpc>
            </a:pPr>
            <a:endParaRPr lang="en-US" sz="4800" b="0" i="0" u="none" strike="noStrike" dirty="0">
              <a:solidFill>
                <a:srgbClr val="11359A"/>
              </a:solidFill>
              <a:latin typeface="Pretendard Bold"/>
            </a:endParaRPr>
          </a:p>
        </p:txBody>
      </p:sp>
      <p:graphicFrame>
        <p:nvGraphicFramePr>
          <p:cNvPr id="39" name="표 38">
            <a:extLst>
              <a:ext uri="{FF2B5EF4-FFF2-40B4-BE49-F238E27FC236}">
                <a16:creationId xmlns:a16="http://schemas.microsoft.com/office/drawing/2014/main" id="{ABBCB344-CE95-B5A6-AFC3-848C59FC161E}"/>
              </a:ext>
            </a:extLst>
          </p:cNvPr>
          <p:cNvGraphicFramePr>
            <a:graphicFrameLocks noGrp="1"/>
          </p:cNvGraphicFramePr>
          <p:nvPr>
            <p:extLst>
              <p:ext uri="{D42A27DB-BD31-4B8C-83A1-F6EECF244321}">
                <p14:modId xmlns:p14="http://schemas.microsoft.com/office/powerpoint/2010/main" val="1610345760"/>
              </p:ext>
            </p:extLst>
          </p:nvPr>
        </p:nvGraphicFramePr>
        <p:xfrm>
          <a:off x="9829800" y="2869414"/>
          <a:ext cx="6172200" cy="1664486"/>
        </p:xfrm>
        <a:graphic>
          <a:graphicData uri="http://schemas.openxmlformats.org/drawingml/2006/table">
            <a:tbl>
              <a:tblPr firstRow="1" bandRow="1">
                <a:tableStyleId>{5C22544A-7EE6-4342-B048-85BDC9FD1C3A}</a:tableStyleId>
              </a:tblPr>
              <a:tblGrid>
                <a:gridCol w="6172200">
                  <a:extLst>
                    <a:ext uri="{9D8B030D-6E8A-4147-A177-3AD203B41FA5}">
                      <a16:colId xmlns:a16="http://schemas.microsoft.com/office/drawing/2014/main" val="1681604842"/>
                    </a:ext>
                  </a:extLst>
                </a:gridCol>
              </a:tblGrid>
              <a:tr h="559942">
                <a:tc>
                  <a:txBody>
                    <a:bodyPr/>
                    <a:lstStyle/>
                    <a:p>
                      <a:pPr latinLnBrk="1"/>
                      <a:r>
                        <a:rPr lang="en-US" altLang="ko-KR" b="1" dirty="0">
                          <a:solidFill>
                            <a:schemeClr val="tx1"/>
                          </a:solidFill>
                          <a:latin typeface="Pretendard Bold" panose="020B0600000101010101" charset="-127"/>
                          <a:ea typeface="Pretendard Bold" panose="020B0600000101010101" charset="-127"/>
                        </a:rPr>
                        <a:t>• Django </a:t>
                      </a:r>
                      <a:r>
                        <a:rPr lang="ko-KR" altLang="en-US" b="1" dirty="0">
                          <a:solidFill>
                            <a:schemeClr val="tx1"/>
                          </a:solidFill>
                          <a:latin typeface="Pretendard Bold" panose="020B0600000101010101" charset="-127"/>
                          <a:ea typeface="Pretendard Bold" panose="020B0600000101010101" charset="-127"/>
                        </a:rPr>
                        <a:t>내장 서버</a:t>
                      </a:r>
                      <a:r>
                        <a:rPr lang="en-US" altLang="ko-KR" b="1" dirty="0">
                          <a:solidFill>
                            <a:schemeClr val="tx1"/>
                          </a:solidFill>
                          <a:latin typeface="Pretendard Bold" panose="020B0600000101010101" charset="-127"/>
                          <a:ea typeface="Pretendard Bold" panose="020B0600000101010101" charset="-127"/>
                        </a:rPr>
                        <a:t>(python manage.py </a:t>
                      </a:r>
                      <a:r>
                        <a:rPr lang="en-US" altLang="ko-KR" b="1" dirty="0" err="1">
                          <a:solidFill>
                            <a:schemeClr val="tx1"/>
                          </a:solidFill>
                          <a:latin typeface="Pretendard Bold" panose="020B0600000101010101" charset="-127"/>
                          <a:ea typeface="Pretendard Bold" panose="020B0600000101010101" charset="-127"/>
                        </a:rPr>
                        <a:t>runserver</a:t>
                      </a:r>
                      <a:r>
                        <a:rPr lang="en-US" altLang="ko-KR" b="1" dirty="0">
                          <a:solidFill>
                            <a:schemeClr val="tx1"/>
                          </a:solidFill>
                          <a:latin typeface="Pretendard Bold" panose="020B0600000101010101" charset="-127"/>
                          <a:ea typeface="Pretendard Bold" panose="020B0600000101010101" charset="-127"/>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235296"/>
                  </a:ext>
                </a:extLst>
              </a:tr>
              <a:tr h="552272">
                <a:tc>
                  <a:txBody>
                    <a:bodyPr/>
                    <a:lstStyle/>
                    <a:p>
                      <a:pPr latinLnBrk="1"/>
                      <a:r>
                        <a:rPr lang="en-US" altLang="ko-KR" b="1" dirty="0">
                          <a:solidFill>
                            <a:schemeClr val="tx1"/>
                          </a:solidFill>
                          <a:latin typeface="Pretendard Bold" panose="020B0600000101010101" charset="-127"/>
                          <a:ea typeface="Pretendard Bold" panose="020B0600000101010101" charset="-127"/>
                        </a:rPr>
                        <a:t>• SQLite3 3.41.2 (</a:t>
                      </a:r>
                      <a:r>
                        <a:rPr lang="ko-KR" altLang="en-US" b="1" dirty="0">
                          <a:solidFill>
                            <a:schemeClr val="tx1"/>
                          </a:solidFill>
                          <a:latin typeface="Pretendard Bold" panose="020B0600000101010101" charset="-127"/>
                          <a:ea typeface="Pretendard Bold" panose="020B0600000101010101" charset="-127"/>
                        </a:rPr>
                        <a:t>파일기반 개발용</a:t>
                      </a:r>
                      <a:r>
                        <a:rPr lang="en-US" altLang="ko-KR" b="1" dirty="0">
                          <a:solidFill>
                            <a:schemeClr val="tx1"/>
                          </a:solidFill>
                          <a:latin typeface="Pretendard Bold" panose="020B0600000101010101" charset="-127"/>
                          <a:ea typeface="Pretendard Bold" panose="020B0600000101010101" charset="-127"/>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264336"/>
                  </a:ext>
                </a:extLst>
              </a:tr>
              <a:tr h="552272">
                <a:tc>
                  <a:txBody>
                    <a:bodyPr/>
                    <a:lstStyle/>
                    <a:p>
                      <a:pPr latinLnBrk="1"/>
                      <a:r>
                        <a:rPr lang="en-US" altLang="ko-KR" b="1" dirty="0">
                          <a:solidFill>
                            <a:schemeClr val="tx1"/>
                          </a:solidFill>
                          <a:latin typeface="Pretendard Bold" panose="020B0600000101010101" charset="-127"/>
                          <a:ea typeface="Pretendard Bold" panose="020B0600000101010101" charset="-127"/>
                        </a:rPr>
                        <a:t>• WSGI / ASGI (</a:t>
                      </a:r>
                      <a:r>
                        <a:rPr lang="ko-KR" altLang="en-US" b="1" dirty="0">
                          <a:solidFill>
                            <a:schemeClr val="tx1"/>
                          </a:solidFill>
                          <a:latin typeface="Pretendard Bold" panose="020B0600000101010101" charset="-127"/>
                          <a:ea typeface="Pretendard Bold" panose="020B0600000101010101" charset="-127"/>
                        </a:rPr>
                        <a:t>동기 및 비동기 요청 처리</a:t>
                      </a:r>
                      <a:r>
                        <a:rPr lang="en-US" altLang="ko-KR" b="1" dirty="0">
                          <a:solidFill>
                            <a:schemeClr val="tx1"/>
                          </a:solidFill>
                          <a:latin typeface="Pretendard Bold" panose="020B0600000101010101" charset="-127"/>
                          <a:ea typeface="Pretendard Bold" panose="020B0600000101010101" charset="-127"/>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807118"/>
                  </a:ext>
                </a:extLst>
              </a:tr>
            </a:tbl>
          </a:graphicData>
        </a:graphic>
      </p:graphicFrame>
      <p:sp>
        <p:nvSpPr>
          <p:cNvPr id="40" name="TextBox 19">
            <a:extLst>
              <a:ext uri="{FF2B5EF4-FFF2-40B4-BE49-F238E27FC236}">
                <a16:creationId xmlns:a16="http://schemas.microsoft.com/office/drawing/2014/main" id="{C9021082-34B6-BAB8-BFD7-4428305CFCCB}"/>
              </a:ext>
            </a:extLst>
          </p:cNvPr>
          <p:cNvSpPr txBox="1"/>
          <p:nvPr/>
        </p:nvSpPr>
        <p:spPr>
          <a:xfrm>
            <a:off x="2294965" y="5584452"/>
            <a:ext cx="3962400" cy="603250"/>
          </a:xfrm>
          <a:prstGeom prst="rect">
            <a:avLst/>
          </a:prstGeom>
        </p:spPr>
        <p:txBody>
          <a:bodyPr lIns="0" tIns="0" rIns="0" bIns="0" rtlCol="0" anchor="t"/>
          <a:lstStyle/>
          <a:p>
            <a:pPr lvl="0" algn="l">
              <a:lnSpc>
                <a:spcPct val="99600"/>
              </a:lnSpc>
            </a:pPr>
            <a:r>
              <a:rPr lang="ko-KR" altLang="en-US" sz="3200" b="0" i="0" u="none" strike="noStrike" dirty="0">
                <a:solidFill>
                  <a:srgbClr val="11359A"/>
                </a:solidFill>
                <a:latin typeface="Pretendard Bold" panose="020B0600000101010101" charset="-127"/>
                <a:ea typeface="Pretendard Bold" panose="020B0600000101010101" charset="-127"/>
              </a:rPr>
              <a:t>웹 기술</a:t>
            </a:r>
            <a:endParaRPr lang="en-US" sz="4800" b="0" i="0" u="none" strike="noStrike" dirty="0">
              <a:solidFill>
                <a:srgbClr val="11359A"/>
              </a:solidFill>
              <a:latin typeface="Pretendard Bold"/>
            </a:endParaRPr>
          </a:p>
        </p:txBody>
      </p:sp>
      <p:graphicFrame>
        <p:nvGraphicFramePr>
          <p:cNvPr id="41" name="표 40">
            <a:extLst>
              <a:ext uri="{FF2B5EF4-FFF2-40B4-BE49-F238E27FC236}">
                <a16:creationId xmlns:a16="http://schemas.microsoft.com/office/drawing/2014/main" id="{E5E5EBDA-C5ED-7952-A3C1-B9935D16C82F}"/>
              </a:ext>
            </a:extLst>
          </p:cNvPr>
          <p:cNvGraphicFramePr>
            <a:graphicFrameLocks noGrp="1"/>
          </p:cNvGraphicFramePr>
          <p:nvPr>
            <p:extLst>
              <p:ext uri="{D42A27DB-BD31-4B8C-83A1-F6EECF244321}">
                <p14:modId xmlns:p14="http://schemas.microsoft.com/office/powerpoint/2010/main" val="3387997807"/>
              </p:ext>
            </p:extLst>
          </p:nvPr>
        </p:nvGraphicFramePr>
        <p:xfrm>
          <a:off x="2286000" y="6351272"/>
          <a:ext cx="5629835" cy="1916428"/>
        </p:xfrm>
        <a:graphic>
          <a:graphicData uri="http://schemas.openxmlformats.org/drawingml/2006/table">
            <a:tbl>
              <a:tblPr firstRow="1" bandRow="1">
                <a:tableStyleId>{5C22544A-7EE6-4342-B048-85BDC9FD1C3A}</a:tableStyleId>
              </a:tblPr>
              <a:tblGrid>
                <a:gridCol w="5629835">
                  <a:extLst>
                    <a:ext uri="{9D8B030D-6E8A-4147-A177-3AD203B41FA5}">
                      <a16:colId xmlns:a16="http://schemas.microsoft.com/office/drawing/2014/main" val="1681604842"/>
                    </a:ext>
                  </a:extLst>
                </a:gridCol>
              </a:tblGrid>
              <a:tr h="479107">
                <a:tc>
                  <a:txBody>
                    <a:bodyPr/>
                    <a:lstStyle/>
                    <a:p>
                      <a:pPr latinLnBrk="1"/>
                      <a:r>
                        <a:rPr lang="en-US" altLang="ko-KR" b="1" dirty="0">
                          <a:solidFill>
                            <a:schemeClr val="tx1"/>
                          </a:solidFill>
                          <a:latin typeface="Pretendard Bold" panose="020B0600000101010101" charset="-127"/>
                          <a:ea typeface="Pretendard Bold" panose="020B0600000101010101" charset="-127"/>
                        </a:rPr>
                        <a:t>• Django 5.2.5 (Backend)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235296"/>
                  </a:ext>
                </a:extLst>
              </a:tr>
              <a:tr h="479107">
                <a:tc>
                  <a:txBody>
                    <a:bodyPr/>
                    <a:lstStyle/>
                    <a:p>
                      <a:pPr latinLnBrk="1"/>
                      <a:r>
                        <a:rPr lang="en-US" altLang="ko-KR" b="1" dirty="0">
                          <a:solidFill>
                            <a:schemeClr val="tx1"/>
                          </a:solidFill>
                          <a:latin typeface="Pretendard Bold" panose="020B0600000101010101" charset="-127"/>
                          <a:ea typeface="Pretendard Bold" panose="020B0600000101010101" charset="-127"/>
                        </a:rPr>
                        <a:t>• Django Templates Engine (HTML/CSS/JS)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264336"/>
                  </a:ext>
                </a:extLst>
              </a:tr>
              <a:tr h="479107">
                <a:tc>
                  <a:txBody>
                    <a:bodyPr/>
                    <a:lstStyle/>
                    <a:p>
                      <a:pPr latinLnBrk="1"/>
                      <a:r>
                        <a:rPr lang="en-US" altLang="ko-KR" b="1" dirty="0">
                          <a:solidFill>
                            <a:schemeClr val="tx1"/>
                          </a:solidFill>
                          <a:latin typeface="Pretendard Bold" panose="020B0600000101010101" charset="-127"/>
                          <a:ea typeface="Pretendard Bold" panose="020B0600000101010101" charset="-127"/>
                        </a:rPr>
                        <a:t>• ASGI (</a:t>
                      </a:r>
                      <a:r>
                        <a:rPr lang="en-US" altLang="ko-KR" b="1" dirty="0" err="1">
                          <a:solidFill>
                            <a:schemeClr val="tx1"/>
                          </a:solidFill>
                          <a:latin typeface="Pretendard Bold" panose="020B0600000101010101" charset="-127"/>
                          <a:ea typeface="Pretendard Bold" panose="020B0600000101010101" charset="-127"/>
                        </a:rPr>
                        <a:t>asgiref</a:t>
                      </a:r>
                      <a:r>
                        <a:rPr lang="en-US" altLang="ko-KR" b="1" dirty="0">
                          <a:solidFill>
                            <a:schemeClr val="tx1"/>
                          </a:solidFill>
                          <a:latin typeface="Pretendard Bold" panose="020B0600000101010101" charset="-127"/>
                          <a:ea typeface="Pretendard Bold" panose="020B0600000101010101" charset="-127"/>
                        </a:rPr>
                        <a:t> 3.9.1) – </a:t>
                      </a:r>
                      <a:r>
                        <a:rPr lang="ko-KR" altLang="en-US" b="1" dirty="0">
                          <a:solidFill>
                            <a:schemeClr val="tx1"/>
                          </a:solidFill>
                          <a:latin typeface="Pretendard Bold" panose="020B0600000101010101" charset="-127"/>
                          <a:ea typeface="Pretendard Bold" panose="020B0600000101010101" charset="-127"/>
                        </a:rPr>
                        <a:t>요청 처리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807118"/>
                  </a:ext>
                </a:extLst>
              </a:tr>
              <a:tr h="479107">
                <a:tc>
                  <a:txBody>
                    <a:bodyPr/>
                    <a:lstStyle/>
                    <a:p>
                      <a:pPr latinLnBrk="1"/>
                      <a:r>
                        <a:rPr lang="en-US" altLang="ko-KR" b="1" dirty="0">
                          <a:solidFill>
                            <a:schemeClr val="tx1"/>
                          </a:solidFill>
                          <a:latin typeface="Pretendard Bold" panose="020B0600000101010101" charset="-127"/>
                          <a:ea typeface="Pretendard Bold" panose="020B0600000101010101" charset="-127"/>
                        </a:rPr>
                        <a:t>• REST API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356222"/>
                  </a:ext>
                </a:extLst>
              </a:tr>
            </a:tbl>
          </a:graphicData>
        </a:graphic>
      </p:graphicFrame>
      <p:sp>
        <p:nvSpPr>
          <p:cNvPr id="42" name="TextBox 19">
            <a:extLst>
              <a:ext uri="{FF2B5EF4-FFF2-40B4-BE49-F238E27FC236}">
                <a16:creationId xmlns:a16="http://schemas.microsoft.com/office/drawing/2014/main" id="{6DA5970A-0524-8C8E-6537-185DBB802288}"/>
              </a:ext>
            </a:extLst>
          </p:cNvPr>
          <p:cNvSpPr txBox="1"/>
          <p:nvPr/>
        </p:nvSpPr>
        <p:spPr>
          <a:xfrm>
            <a:off x="9829800" y="5610412"/>
            <a:ext cx="3962400" cy="603250"/>
          </a:xfrm>
          <a:prstGeom prst="rect">
            <a:avLst/>
          </a:prstGeom>
        </p:spPr>
        <p:txBody>
          <a:bodyPr lIns="0" tIns="0" rIns="0" bIns="0" rtlCol="0" anchor="t"/>
          <a:lstStyle/>
          <a:p>
            <a:pPr lvl="0" algn="l">
              <a:lnSpc>
                <a:spcPct val="99600"/>
              </a:lnSpc>
            </a:pPr>
            <a:r>
              <a:rPr lang="ko-KR" altLang="en-US" sz="3200" b="0" i="0" u="none" strike="noStrike" dirty="0">
                <a:solidFill>
                  <a:srgbClr val="11359A"/>
                </a:solidFill>
                <a:latin typeface="Pretendard Bold" panose="020B0600000101010101" charset="-127"/>
                <a:ea typeface="Pretendard Bold" panose="020B0600000101010101" charset="-127"/>
              </a:rPr>
              <a:t>외부 </a:t>
            </a:r>
            <a:r>
              <a:rPr lang="en-US" altLang="ko-KR" sz="3200" b="0" i="0" u="none" strike="noStrike" dirty="0">
                <a:solidFill>
                  <a:srgbClr val="11359A"/>
                </a:solidFill>
                <a:latin typeface="Pretendard Bold" panose="020B0600000101010101" charset="-127"/>
                <a:ea typeface="Pretendard Bold" panose="020B0600000101010101" charset="-127"/>
              </a:rPr>
              <a:t>API</a:t>
            </a:r>
            <a:endParaRPr lang="en-US" sz="4800" b="0" i="0" u="none" strike="noStrike" dirty="0">
              <a:solidFill>
                <a:srgbClr val="11359A"/>
              </a:solidFill>
              <a:latin typeface="Pretendard Bold"/>
            </a:endParaRPr>
          </a:p>
        </p:txBody>
      </p:sp>
      <p:graphicFrame>
        <p:nvGraphicFramePr>
          <p:cNvPr id="43" name="표 42">
            <a:extLst>
              <a:ext uri="{FF2B5EF4-FFF2-40B4-BE49-F238E27FC236}">
                <a16:creationId xmlns:a16="http://schemas.microsoft.com/office/drawing/2014/main" id="{24140930-BE8F-0169-8646-436A192E4855}"/>
              </a:ext>
            </a:extLst>
          </p:cNvPr>
          <p:cNvGraphicFramePr>
            <a:graphicFrameLocks noGrp="1"/>
          </p:cNvGraphicFramePr>
          <p:nvPr>
            <p:extLst>
              <p:ext uri="{D42A27DB-BD31-4B8C-83A1-F6EECF244321}">
                <p14:modId xmlns:p14="http://schemas.microsoft.com/office/powerpoint/2010/main" val="3235524997"/>
              </p:ext>
            </p:extLst>
          </p:nvPr>
        </p:nvGraphicFramePr>
        <p:xfrm>
          <a:off x="9829800" y="6203331"/>
          <a:ext cx="5943600" cy="2216769"/>
        </p:xfrm>
        <a:graphic>
          <a:graphicData uri="http://schemas.openxmlformats.org/drawingml/2006/table">
            <a:tbl>
              <a:tblPr firstRow="1" bandRow="1">
                <a:tableStyleId>{5C22544A-7EE6-4342-B048-85BDC9FD1C3A}</a:tableStyleId>
              </a:tblPr>
              <a:tblGrid>
                <a:gridCol w="5943600">
                  <a:extLst>
                    <a:ext uri="{9D8B030D-6E8A-4147-A177-3AD203B41FA5}">
                      <a16:colId xmlns:a16="http://schemas.microsoft.com/office/drawing/2014/main" val="1681604842"/>
                    </a:ext>
                  </a:extLst>
                </a:gridCol>
              </a:tblGrid>
              <a:tr h="373967">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주차장 </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교통단속 </a:t>
                      </a:r>
                      <a:r>
                        <a:rPr lang="en-US" altLang="ko-KR" sz="1700" b="1" dirty="0">
                          <a:solidFill>
                            <a:schemeClr val="tx1"/>
                          </a:solidFill>
                          <a:latin typeface="Pretendard Bold" panose="020B0600000101010101" charset="-127"/>
                          <a:ea typeface="Pretendard Bold" panose="020B0600000101010101" charset="-127"/>
                        </a:rPr>
                        <a:t>CCTV</a:t>
                      </a:r>
                      <a:r>
                        <a:rPr lang="ko-KR" altLang="en-US" sz="1700" b="1" dirty="0">
                          <a:solidFill>
                            <a:schemeClr val="tx1"/>
                          </a:solidFill>
                          <a:latin typeface="Pretendard Bold" panose="020B0600000101010101" charset="-127"/>
                          <a:ea typeface="Pretendard Bold" panose="020B0600000101010101" charset="-127"/>
                        </a:rPr>
                        <a:t>데이터 </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공공 데이터 포털</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46235296"/>
                  </a:ext>
                </a:extLst>
              </a:tr>
              <a:tr h="373967">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도로 데이터 </a:t>
                      </a:r>
                      <a:r>
                        <a:rPr lang="en-US" altLang="ko-KR" sz="1700" b="1" dirty="0">
                          <a:solidFill>
                            <a:schemeClr val="tx1"/>
                          </a:solidFill>
                          <a:latin typeface="Pretendard Bold" panose="020B0600000101010101" charset="-127"/>
                          <a:ea typeface="Pretendard Bold" panose="020B0600000101010101" charset="-127"/>
                        </a:rPr>
                        <a:t>- Overpass API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0264336"/>
                  </a:ext>
                </a:extLst>
              </a:tr>
              <a:tr h="373967">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지도 </a:t>
                      </a:r>
                      <a:r>
                        <a:rPr lang="en-US" altLang="ko-KR" sz="1700" b="1" dirty="0">
                          <a:solidFill>
                            <a:schemeClr val="tx1"/>
                          </a:solidFill>
                          <a:latin typeface="Pretendard Bold" panose="020B0600000101010101" charset="-127"/>
                          <a:ea typeface="Pretendard Bold" panose="020B0600000101010101" charset="-127"/>
                        </a:rPr>
                        <a:t>-  Kakao Maps API</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6807118"/>
                  </a:ext>
                </a:extLst>
              </a:tr>
              <a:tr h="373967">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a:t>
                      </a:r>
                      <a:r>
                        <a:rPr lang="en-US" altLang="ko-KR" sz="1700" b="1" dirty="0" err="1">
                          <a:solidFill>
                            <a:schemeClr val="tx1"/>
                          </a:solidFill>
                          <a:latin typeface="Pretendard Bold" panose="020B0600000101010101" charset="-127"/>
                          <a:ea typeface="Pretendard Bold" panose="020B0600000101010101" charset="-127"/>
                        </a:rPr>
                        <a:t>GeoJSON</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고양시 행정구역 데이터</a:t>
                      </a:r>
                      <a:r>
                        <a:rPr lang="en-US" altLang="ko-KR" sz="1700" b="1" dirty="0">
                          <a:solidFill>
                            <a:schemeClr val="tx1"/>
                          </a:solidFill>
                          <a:latin typeface="Pretendard Bold" panose="020B0600000101010101" charset="-127"/>
                          <a:ea typeface="Pretendard Bold" panose="020B0600000101010101" charset="-127"/>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6479112"/>
                  </a:ext>
                </a:extLst>
              </a:tr>
              <a:tr h="370381">
                <a:tc>
                  <a:txBody>
                    <a:bodyPr/>
                    <a:lstStyle/>
                    <a:p>
                      <a:pPr latinLnBrk="1"/>
                      <a:r>
                        <a:rPr lang="en-US" altLang="ko-KR" sz="1700" b="1" dirty="0">
                          <a:solidFill>
                            <a:schemeClr val="tx1"/>
                          </a:solidFill>
                          <a:latin typeface="Pretendard Bold" panose="020B0600000101010101" charset="-127"/>
                          <a:ea typeface="Pretendard Bold" panose="020B0600000101010101" charset="-127"/>
                        </a:rPr>
                        <a:t>• V-WORLD (</a:t>
                      </a:r>
                      <a:r>
                        <a:rPr lang="ko-KR" altLang="en-US" sz="1700" b="1" dirty="0">
                          <a:solidFill>
                            <a:schemeClr val="tx1"/>
                          </a:solidFill>
                          <a:latin typeface="Pretendard Bold" panose="020B0600000101010101" charset="-127"/>
                          <a:ea typeface="Pretendard Bold" panose="020B0600000101010101" charset="-127"/>
                        </a:rPr>
                        <a:t>국토교통부</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법정구역정보 </a:t>
                      </a:r>
                      <a:r>
                        <a:rPr lang="en-US" altLang="ko-KR" sz="1700" b="1" dirty="0">
                          <a:solidFill>
                            <a:schemeClr val="tx1"/>
                          </a:solidFill>
                          <a:latin typeface="Pretendard Bold" panose="020B0600000101010101" charset="-127"/>
                          <a:ea typeface="Pretendard Bold" panose="020B0600000101010101" charset="-127"/>
                        </a:rPr>
                        <a:t>SHP </a:t>
                      </a:r>
                      <a:r>
                        <a:rPr lang="ko-KR" altLang="en-US" sz="1700" b="1" dirty="0">
                          <a:solidFill>
                            <a:schemeClr val="tx1"/>
                          </a:solidFill>
                          <a:latin typeface="Pretendard Bold" panose="020B0600000101010101" charset="-127"/>
                          <a:ea typeface="Pretendard Bold" panose="020B0600000101010101" charset="-127"/>
                        </a:rPr>
                        <a:t>데이터</a:t>
                      </a:r>
                      <a:endParaRPr lang="en-US" altLang="ko-KR" sz="1700" b="1" dirty="0">
                        <a:solidFill>
                          <a:schemeClr val="tx1"/>
                        </a:solidFill>
                        <a:latin typeface="Pretendard Bold" panose="020B0600000101010101" charset="-127"/>
                        <a:ea typeface="Pretendard Bold" panose="020B0600000101010101"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9983895"/>
                  </a:ext>
                </a:extLst>
              </a:tr>
              <a:tr h="32975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실시간 주차현황 데이터 </a:t>
                      </a:r>
                      <a:r>
                        <a:rPr lang="en-US" altLang="ko-KR" sz="1700" b="1" dirty="0">
                          <a:solidFill>
                            <a:schemeClr val="tx1"/>
                          </a:solidFill>
                          <a:latin typeface="Pretendard Bold" panose="020B0600000101010101" charset="-127"/>
                          <a:ea typeface="Pretendard Bold" panose="020B0600000101010101" charset="-127"/>
                        </a:rPr>
                        <a:t>– </a:t>
                      </a:r>
                      <a:r>
                        <a:rPr lang="ko-KR" altLang="en-US" sz="1700" b="1" dirty="0">
                          <a:solidFill>
                            <a:schemeClr val="tx1"/>
                          </a:solidFill>
                          <a:latin typeface="Pretendard Bold" panose="020B0600000101010101" charset="-127"/>
                          <a:ea typeface="Pretendard Bold" panose="020B0600000101010101" charset="-127"/>
                        </a:rPr>
                        <a:t>경기도 교통 정보 센터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0962428"/>
                  </a:ext>
                </a:extLst>
              </a:tr>
            </a:tbl>
          </a:graphicData>
        </a:graphic>
      </p:graphicFrame>
      <p:pic>
        <p:nvPicPr>
          <p:cNvPr id="45" name="그림 44">
            <a:extLst>
              <a:ext uri="{FF2B5EF4-FFF2-40B4-BE49-F238E27FC236}">
                <a16:creationId xmlns:a16="http://schemas.microsoft.com/office/drawing/2014/main" id="{4B403F28-B29C-04D2-C264-6ADD72E6FA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2307" y="2985726"/>
            <a:ext cx="842493" cy="842493"/>
          </a:xfrm>
          <a:prstGeom prst="rect">
            <a:avLst/>
          </a:prstGeom>
        </p:spPr>
      </p:pic>
      <p:pic>
        <p:nvPicPr>
          <p:cNvPr id="47" name="그림 46">
            <a:extLst>
              <a:ext uri="{FF2B5EF4-FFF2-40B4-BE49-F238E27FC236}">
                <a16:creationId xmlns:a16="http://schemas.microsoft.com/office/drawing/2014/main" id="{A574A3A3-C531-BEBA-6DFF-ED6759EE4B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2184" y="5861518"/>
            <a:ext cx="729782" cy="729782"/>
          </a:xfrm>
          <a:prstGeom prst="rect">
            <a:avLst/>
          </a:prstGeom>
        </p:spPr>
      </p:pic>
      <p:pic>
        <p:nvPicPr>
          <p:cNvPr id="51" name="그림 50">
            <a:extLst>
              <a:ext uri="{FF2B5EF4-FFF2-40B4-BE49-F238E27FC236}">
                <a16:creationId xmlns:a16="http://schemas.microsoft.com/office/drawing/2014/main" id="{7CB40C05-4F5D-9300-55DC-D40BD989C8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59000" y="2077010"/>
            <a:ext cx="1256180" cy="628090"/>
          </a:xfrm>
          <a:prstGeom prst="rect">
            <a:avLst/>
          </a:prstGeom>
        </p:spPr>
      </p:pic>
      <p:pic>
        <p:nvPicPr>
          <p:cNvPr id="53" name="그림 52">
            <a:extLst>
              <a:ext uri="{FF2B5EF4-FFF2-40B4-BE49-F238E27FC236}">
                <a16:creationId xmlns:a16="http://schemas.microsoft.com/office/drawing/2014/main" id="{0A338BB7-8197-0DE1-844A-6A14FBC806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9999" y="2056312"/>
            <a:ext cx="892301" cy="1029038"/>
          </a:xfrm>
          <a:prstGeom prst="rect">
            <a:avLst/>
          </a:prstGeom>
        </p:spPr>
      </p:pic>
      <p:pic>
        <p:nvPicPr>
          <p:cNvPr id="55" name="그림 54">
            <a:extLst>
              <a:ext uri="{FF2B5EF4-FFF2-40B4-BE49-F238E27FC236}">
                <a16:creationId xmlns:a16="http://schemas.microsoft.com/office/drawing/2014/main" id="{FC72F400-FBF5-A4DE-9F36-DD02259EE2A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40000" y="5842792"/>
            <a:ext cx="804674" cy="804674"/>
          </a:xfrm>
          <a:prstGeom prst="rect">
            <a:avLst/>
          </a:prstGeom>
        </p:spPr>
      </p:pic>
      <p:pic>
        <p:nvPicPr>
          <p:cNvPr id="57" name="그림 56">
            <a:extLst>
              <a:ext uri="{FF2B5EF4-FFF2-40B4-BE49-F238E27FC236}">
                <a16:creationId xmlns:a16="http://schemas.microsoft.com/office/drawing/2014/main" id="{F72D0E6A-B98C-5407-8541-B0FA4AC175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00" y="6864927"/>
            <a:ext cx="793173" cy="793173"/>
          </a:xfrm>
          <a:prstGeom prst="rect">
            <a:avLst/>
          </a:prstGeom>
        </p:spPr>
      </p:pic>
      <p:pic>
        <p:nvPicPr>
          <p:cNvPr id="59" name="그림 58">
            <a:extLst>
              <a:ext uri="{FF2B5EF4-FFF2-40B4-BE49-F238E27FC236}">
                <a16:creationId xmlns:a16="http://schemas.microsoft.com/office/drawing/2014/main" id="{F41EE3F3-289F-F514-B8DC-52E830C0545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9773" y="3809625"/>
            <a:ext cx="801965" cy="7242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3568700" y="3784600"/>
            <a:ext cx="11150600" cy="2603500"/>
          </a:xfrm>
          <a:prstGeom prst="rect">
            <a:avLst/>
          </a:prstGeom>
        </p:spPr>
        <p:txBody>
          <a:bodyPr lIns="0" tIns="0" rIns="0" bIns="0" rtlCol="0" anchor="ctr"/>
          <a:lstStyle/>
          <a:p>
            <a:pPr lvl="0" algn="ctr">
              <a:lnSpc>
                <a:spcPct val="83000"/>
              </a:lnSpc>
            </a:pPr>
            <a:r>
              <a:rPr lang="en-US" sz="14700" b="0" i="0" u="none" strike="noStrike" spc="200">
                <a:solidFill>
                  <a:srgbClr val="11359A"/>
                </a:solidFill>
                <a:latin typeface="Pretendard Bold"/>
              </a:rPr>
              <a:t>Q&amp;A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pic>
        <p:nvPicPr>
          <p:cNvPr id="4" name="Picture 4"/>
          <p:cNvPicPr>
            <a:picLocks noChangeAspect="1"/>
          </p:cNvPicPr>
          <p:nvPr/>
        </p:nvPicPr>
        <p:blipFill>
          <a:blip r:embed="rId3">
            <a:alphaModFix amt="7000"/>
          </a:blip>
          <a:stretch>
            <a:fillRect/>
          </a:stretch>
        </p:blipFill>
        <p:spPr>
          <a:xfrm>
            <a:off x="2559050" y="1885373"/>
            <a:ext cx="6527800" cy="3098800"/>
          </a:xfrm>
          <a:prstGeom prst="rect">
            <a:avLst/>
          </a:prstGeom>
        </p:spPr>
      </p:pic>
      <p:sp>
        <p:nvSpPr>
          <p:cNvPr id="9" name="TextBox 9"/>
          <p:cNvSpPr txBox="1"/>
          <p:nvPr/>
        </p:nvSpPr>
        <p:spPr>
          <a:xfrm>
            <a:off x="2882153" y="2831353"/>
            <a:ext cx="5451049" cy="393700"/>
          </a:xfrm>
          <a:prstGeom prst="rect">
            <a:avLst/>
          </a:prstGeom>
        </p:spPr>
        <p:txBody>
          <a:bodyPr lIns="0" tIns="0" rIns="0" bIns="0" rtlCol="0" anchor="t"/>
          <a:lstStyle/>
          <a:p>
            <a:pPr marL="342900" indent="-342900">
              <a:lnSpc>
                <a:spcPts val="3200"/>
              </a:lnSpc>
              <a:buFont typeface="Arial" panose="020B0604020202020204" pitchFamily="34" charset="0"/>
              <a:buChar char="•"/>
            </a:pPr>
            <a:r>
              <a:rPr lang="en-US" altLang="ko-KR" sz="2000" dirty="0">
                <a:solidFill>
                  <a:srgbClr val="11359A"/>
                </a:solidFill>
                <a:latin typeface="Pretendard Bold" panose="020B0600000101010101" charset="-127"/>
                <a:ea typeface="Pretendard Bold" panose="020B0600000101010101" charset="-127"/>
              </a:rPr>
              <a:t>PM. </a:t>
            </a:r>
            <a:r>
              <a:rPr lang="ko-KR" altLang="en-US" sz="2000" dirty="0">
                <a:solidFill>
                  <a:srgbClr val="11359A"/>
                </a:solidFill>
                <a:ea typeface="Pretendard Bold"/>
              </a:rPr>
              <a:t>프로젝트 전반적인 계획</a:t>
            </a:r>
            <a:r>
              <a:rPr lang="en-US" altLang="ko-KR" sz="2000" dirty="0">
                <a:solidFill>
                  <a:srgbClr val="11359A"/>
                </a:solidFill>
                <a:ea typeface="Pretendard Bold"/>
              </a:rPr>
              <a:t>, </a:t>
            </a:r>
            <a:r>
              <a:rPr lang="ko-KR" altLang="en-US" sz="2000" dirty="0">
                <a:solidFill>
                  <a:srgbClr val="11359A"/>
                </a:solidFill>
                <a:ea typeface="Pretendard Bold"/>
              </a:rPr>
              <a:t>방향성</a:t>
            </a:r>
            <a:r>
              <a:rPr lang="en-US" altLang="ko-KR" sz="2000" dirty="0">
                <a:solidFill>
                  <a:srgbClr val="11359A"/>
                </a:solidFill>
                <a:ea typeface="Pretendard Bold"/>
              </a:rPr>
              <a:t> </a:t>
            </a:r>
            <a:r>
              <a:rPr lang="ko-KR" altLang="en-US" sz="2000" dirty="0">
                <a:solidFill>
                  <a:srgbClr val="11359A"/>
                </a:solidFill>
                <a:ea typeface="Pretendard Bold"/>
              </a:rPr>
              <a:t>관리 및 조율</a:t>
            </a:r>
            <a:endParaRPr lang="en-US" altLang="ko-KR" sz="2000" dirty="0">
              <a:solidFill>
                <a:srgbClr val="11359A"/>
              </a:solidFill>
              <a:ea typeface="Pretendard Bold"/>
            </a:endParaRPr>
          </a:p>
          <a:p>
            <a:pPr marL="342900" indent="-342900">
              <a:lnSpc>
                <a:spcPts val="3200"/>
              </a:lnSpc>
              <a:buFont typeface="Arial" panose="020B0604020202020204" pitchFamily="34" charset="0"/>
              <a:buChar char="•"/>
            </a:pPr>
            <a:r>
              <a:rPr lang="ko-KR" altLang="en-US" sz="2000" dirty="0">
                <a:solidFill>
                  <a:srgbClr val="11359A"/>
                </a:solidFill>
                <a:ea typeface="Pretendard Bold"/>
              </a:rPr>
              <a:t>프로젝트 초기 모델 토의 및 구현 참여</a:t>
            </a:r>
            <a:endParaRPr lang="en-US" altLang="ko-KR" sz="2000" dirty="0">
              <a:solidFill>
                <a:srgbClr val="11359A"/>
              </a:solidFill>
              <a:ea typeface="Pretendard Bold"/>
            </a:endParaRPr>
          </a:p>
          <a:p>
            <a:pPr marL="342900" indent="-342900">
              <a:lnSpc>
                <a:spcPts val="32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실시간 주차장 데이터 관련 오픈 </a:t>
            </a:r>
            <a:r>
              <a:rPr lang="en-US" altLang="ko-KR" sz="2000" dirty="0">
                <a:solidFill>
                  <a:srgbClr val="11359A"/>
                </a:solidFill>
                <a:latin typeface="Pretendard Bold" panose="020B0600000101010101" charset="-127"/>
                <a:ea typeface="Pretendard Bold" panose="020B0600000101010101" charset="-127"/>
              </a:rPr>
              <a:t>API </a:t>
            </a:r>
            <a:r>
              <a:rPr lang="ko-KR" altLang="en-US" sz="2000" dirty="0">
                <a:solidFill>
                  <a:srgbClr val="11359A"/>
                </a:solidFill>
                <a:latin typeface="Pretendard Bold" panose="020B0600000101010101" charset="-127"/>
                <a:ea typeface="Pretendard Bold" panose="020B0600000101010101" charset="-127"/>
              </a:rPr>
              <a:t>연동작업 참여</a:t>
            </a:r>
            <a:endParaRPr lang="en-US" altLang="ko-KR" sz="2000" dirty="0">
              <a:solidFill>
                <a:srgbClr val="11359A"/>
              </a:solidFill>
              <a:latin typeface="Pretendard Bold" panose="020B0600000101010101" charset="-127"/>
              <a:ea typeface="Pretendard Bold" panose="020B0600000101010101" charset="-127"/>
            </a:endParaRPr>
          </a:p>
          <a:p>
            <a:pPr marL="342900" indent="-342900">
              <a:lnSpc>
                <a:spcPts val="32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불법 주</a:t>
            </a:r>
            <a:r>
              <a:rPr lang="en-US" altLang="ko-KR" sz="2000" dirty="0">
                <a:solidFill>
                  <a:srgbClr val="11359A"/>
                </a:solidFill>
                <a:latin typeface="Pretendard Bold"/>
                <a:ea typeface="Pretendard Bold"/>
              </a:rPr>
              <a:t>·</a:t>
            </a:r>
            <a:r>
              <a:rPr lang="ko-KR" altLang="en-US" sz="2000" dirty="0">
                <a:solidFill>
                  <a:srgbClr val="11359A"/>
                </a:solidFill>
                <a:latin typeface="Pretendard Bold" panose="020B0600000101010101" charset="-127"/>
                <a:ea typeface="Pretendard Bold" panose="020B0600000101010101" charset="-127"/>
              </a:rPr>
              <a:t>정차 차량 데이터 추출 및 저장 기능 구현</a:t>
            </a:r>
            <a:endParaRPr lang="en-US" altLang="ko-KR" sz="2000" dirty="0">
              <a:solidFill>
                <a:srgbClr val="11359A"/>
              </a:solidFill>
              <a:latin typeface="Pretendard Bold" panose="020B0600000101010101" charset="-127"/>
              <a:ea typeface="Pretendard Bold" panose="020B0600000101010101" charset="-127"/>
            </a:endParaRPr>
          </a:p>
          <a:p>
            <a:pPr marL="342900" indent="-342900">
              <a:lnSpc>
                <a:spcPts val="32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통계 페이지 </a:t>
            </a:r>
            <a:r>
              <a:rPr lang="en-US" altLang="ko-KR" sz="2000" dirty="0">
                <a:solidFill>
                  <a:srgbClr val="11359A"/>
                </a:solidFill>
                <a:latin typeface="Pretendard Bold" panose="020B0600000101010101" charset="-127"/>
                <a:ea typeface="Pretendard Bold" panose="020B0600000101010101" charset="-127"/>
              </a:rPr>
              <a:t>UI/UX </a:t>
            </a:r>
            <a:r>
              <a:rPr lang="ko-KR" altLang="en-US" sz="2000" dirty="0">
                <a:solidFill>
                  <a:srgbClr val="11359A"/>
                </a:solidFill>
                <a:latin typeface="Pretendard Bold" panose="020B0600000101010101" charset="-127"/>
                <a:ea typeface="Pretendard Bold" panose="020B0600000101010101" charset="-127"/>
              </a:rPr>
              <a:t>구현</a:t>
            </a:r>
            <a:endParaRPr lang="en-US" altLang="ko-KR" sz="2000" dirty="0">
              <a:solidFill>
                <a:srgbClr val="11359A"/>
              </a:solidFill>
              <a:latin typeface="Pretendard Bold" panose="020B0600000101010101" charset="-127"/>
              <a:ea typeface="Pretendard Bold" panose="020B0600000101010101" charset="-127"/>
            </a:endParaRPr>
          </a:p>
          <a:p>
            <a:pPr marL="342900" lvl="0" indent="-342900" algn="l">
              <a:lnSpc>
                <a:spcPct val="124499"/>
              </a:lnSpc>
              <a:buFont typeface="Arial" panose="020B0604020202020204" pitchFamily="34" charset="0"/>
              <a:buChar char="•"/>
            </a:pPr>
            <a:endParaRPr lang="en-US" b="0" i="0" u="none" strike="noStrike" dirty="0">
              <a:solidFill>
                <a:srgbClr val="11359A"/>
              </a:solidFill>
              <a:latin typeface="Pretendard Bold"/>
            </a:endParaRPr>
          </a:p>
        </p:txBody>
      </p:sp>
      <p:sp>
        <p:nvSpPr>
          <p:cNvPr id="10" name="TextBox 10"/>
          <p:cNvSpPr txBox="1"/>
          <p:nvPr/>
        </p:nvSpPr>
        <p:spPr>
          <a:xfrm>
            <a:off x="812800" y="571500"/>
            <a:ext cx="51181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개요</a:t>
            </a:r>
            <a:r>
              <a:rPr lang="en-US" sz="2300" b="0" i="0" u="none" strike="noStrike">
                <a:solidFill>
                  <a:srgbClr val="11359A"/>
                </a:solidFill>
                <a:latin typeface="Pretendard Bold"/>
              </a:rPr>
              <a:t> - </a:t>
            </a:r>
            <a:r>
              <a:rPr lang="ko-KR" sz="2300" b="0" i="0" u="none" strike="noStrike">
                <a:solidFill>
                  <a:srgbClr val="11359A"/>
                </a:solidFill>
                <a:ea typeface="Pretendard Bold"/>
              </a:rPr>
              <a:t>팀</a:t>
            </a:r>
            <a:r>
              <a:rPr lang="en-US" sz="2300" b="0" i="0" u="none" strike="noStrike">
                <a:solidFill>
                  <a:srgbClr val="11359A"/>
                </a:solidFill>
                <a:latin typeface="Pretendard Bold"/>
              </a:rPr>
              <a:t> </a:t>
            </a:r>
            <a:r>
              <a:rPr lang="ko-KR" sz="2300" b="0" i="0" u="none" strike="noStrike">
                <a:solidFill>
                  <a:srgbClr val="11359A"/>
                </a:solidFill>
                <a:ea typeface="Pretendard Bold"/>
              </a:rPr>
              <a:t>구성</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역할</a:t>
            </a:r>
          </a:p>
        </p:txBody>
      </p:sp>
      <p:sp>
        <p:nvSpPr>
          <p:cNvPr id="17" name="사각형: 둥근 위쪽 모서리 16">
            <a:extLst>
              <a:ext uri="{FF2B5EF4-FFF2-40B4-BE49-F238E27FC236}">
                <a16:creationId xmlns:a16="http://schemas.microsoft.com/office/drawing/2014/main" id="{2EEFF965-0690-301D-167F-2B3FE1656A0E}"/>
              </a:ext>
            </a:extLst>
          </p:cNvPr>
          <p:cNvSpPr/>
          <p:nvPr/>
        </p:nvSpPr>
        <p:spPr>
          <a:xfrm>
            <a:off x="2559050" y="1885373"/>
            <a:ext cx="6527800" cy="774700"/>
          </a:xfrm>
          <a:prstGeom prst="round2Same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dirty="0">
                <a:latin typeface="Pretendard Bold" panose="020B0600000101010101" charset="-127"/>
                <a:ea typeface="Pretendard Bold" panose="020B0600000101010101" charset="-127"/>
              </a:rPr>
              <a:t>안 성 호</a:t>
            </a:r>
          </a:p>
        </p:txBody>
      </p:sp>
      <p:pic>
        <p:nvPicPr>
          <p:cNvPr id="19" name="Picture 4">
            <a:extLst>
              <a:ext uri="{FF2B5EF4-FFF2-40B4-BE49-F238E27FC236}">
                <a16:creationId xmlns:a16="http://schemas.microsoft.com/office/drawing/2014/main" id="{7083E7DA-BEE4-7F18-CC66-4D13D862B9C6}"/>
              </a:ext>
            </a:extLst>
          </p:cNvPr>
          <p:cNvPicPr>
            <a:picLocks noChangeAspect="1"/>
          </p:cNvPicPr>
          <p:nvPr/>
        </p:nvPicPr>
        <p:blipFill>
          <a:blip r:embed="rId3">
            <a:alphaModFix amt="7000"/>
          </a:blip>
          <a:stretch>
            <a:fillRect/>
          </a:stretch>
        </p:blipFill>
        <p:spPr>
          <a:xfrm>
            <a:off x="9328150" y="1917700"/>
            <a:ext cx="6527800" cy="3098800"/>
          </a:xfrm>
          <a:prstGeom prst="rect">
            <a:avLst/>
          </a:prstGeom>
        </p:spPr>
      </p:pic>
      <p:sp>
        <p:nvSpPr>
          <p:cNvPr id="20" name="TextBox 9">
            <a:extLst>
              <a:ext uri="{FF2B5EF4-FFF2-40B4-BE49-F238E27FC236}">
                <a16:creationId xmlns:a16="http://schemas.microsoft.com/office/drawing/2014/main" id="{A7365E36-58C5-E0D6-3687-44559696AC09}"/>
              </a:ext>
            </a:extLst>
          </p:cNvPr>
          <p:cNvSpPr txBox="1"/>
          <p:nvPr/>
        </p:nvSpPr>
        <p:spPr>
          <a:xfrm>
            <a:off x="9677400" y="3149600"/>
            <a:ext cx="5451049" cy="393700"/>
          </a:xfrm>
          <a:prstGeom prst="rect">
            <a:avLst/>
          </a:prstGeom>
        </p:spPr>
        <p:txBody>
          <a:bodyPr lIns="0" tIns="0" rIns="0" bIns="0" rtlCol="0" anchor="t"/>
          <a:lstStyle/>
          <a:p>
            <a:pPr marL="342900" lvl="0" indent="-342900">
              <a:lnSpc>
                <a:spcPct val="1500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주차장 상세정보 페이지 </a:t>
            </a:r>
            <a:r>
              <a:rPr lang="en-US" altLang="ko-KR" sz="2000" dirty="0">
                <a:solidFill>
                  <a:srgbClr val="11359A"/>
                </a:solidFill>
                <a:latin typeface="Pretendard Bold" panose="020B0600000101010101" charset="-127"/>
                <a:ea typeface="Pretendard Bold" panose="020B0600000101010101" charset="-127"/>
              </a:rPr>
              <a:t>UI/UX </a:t>
            </a:r>
            <a:r>
              <a:rPr lang="ko-KR" altLang="en-US" sz="2000" dirty="0">
                <a:solidFill>
                  <a:srgbClr val="11359A"/>
                </a:solidFill>
                <a:latin typeface="Pretendard Bold" panose="020B0600000101010101" charset="-127"/>
                <a:ea typeface="Pretendard Bold" panose="020B0600000101010101" charset="-127"/>
              </a:rPr>
              <a:t>구성</a:t>
            </a:r>
            <a:endParaRPr lang="en-US" altLang="ko-KR" sz="2000" dirty="0">
              <a:solidFill>
                <a:srgbClr val="11359A"/>
              </a:solidFill>
              <a:latin typeface="Pretendard Bold" panose="020B0600000101010101" charset="-127"/>
              <a:ea typeface="Pretendard Bold" panose="020B0600000101010101" charset="-127"/>
            </a:endParaRPr>
          </a:p>
          <a:p>
            <a:pPr marL="342900" lvl="0" indent="-342900">
              <a:lnSpc>
                <a:spcPct val="1500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주차장 공공데이터 위치 정합화</a:t>
            </a:r>
            <a:endParaRPr lang="en-US" altLang="ko-KR" sz="2000" dirty="0">
              <a:solidFill>
                <a:srgbClr val="11359A"/>
              </a:solidFill>
              <a:latin typeface="Pretendard Bold" panose="020B0600000101010101" charset="-127"/>
              <a:ea typeface="Pretendard Bold" panose="020B0600000101010101" charset="-127"/>
            </a:endParaRPr>
          </a:p>
          <a:p>
            <a:pPr marL="342900" lvl="0" indent="-342900">
              <a:lnSpc>
                <a:spcPct val="1500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범칙금 안내 팝업 구현</a:t>
            </a:r>
            <a:endParaRPr lang="en-US" altLang="ko-KR" sz="2000" dirty="0">
              <a:solidFill>
                <a:srgbClr val="11359A"/>
              </a:solidFill>
              <a:latin typeface="Pretendard Bold" panose="020B0600000101010101" charset="-127"/>
              <a:ea typeface="Pretendard Bold" panose="020B0600000101010101" charset="-127"/>
            </a:endParaRPr>
          </a:p>
        </p:txBody>
      </p:sp>
      <p:sp>
        <p:nvSpPr>
          <p:cNvPr id="21" name="사각형: 둥근 위쪽 모서리 20">
            <a:extLst>
              <a:ext uri="{FF2B5EF4-FFF2-40B4-BE49-F238E27FC236}">
                <a16:creationId xmlns:a16="http://schemas.microsoft.com/office/drawing/2014/main" id="{4735F1DA-5EC3-680E-1C66-6FA5C75811AE}"/>
              </a:ext>
            </a:extLst>
          </p:cNvPr>
          <p:cNvSpPr/>
          <p:nvPr/>
        </p:nvSpPr>
        <p:spPr>
          <a:xfrm>
            <a:off x="9328150" y="1917700"/>
            <a:ext cx="6527800" cy="774700"/>
          </a:xfrm>
          <a:prstGeom prst="round2Same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dirty="0">
                <a:latin typeface="Pretendard Bold" panose="020B0600000101010101" charset="-127"/>
                <a:ea typeface="Pretendard Bold" panose="020B0600000101010101" charset="-127"/>
              </a:rPr>
              <a:t>이 강 호</a:t>
            </a:r>
          </a:p>
        </p:txBody>
      </p:sp>
      <p:pic>
        <p:nvPicPr>
          <p:cNvPr id="22" name="Picture 4">
            <a:extLst>
              <a:ext uri="{FF2B5EF4-FFF2-40B4-BE49-F238E27FC236}">
                <a16:creationId xmlns:a16="http://schemas.microsoft.com/office/drawing/2014/main" id="{E79A9C55-1D61-6C0C-660B-6724398A4BBA}"/>
              </a:ext>
            </a:extLst>
          </p:cNvPr>
          <p:cNvPicPr>
            <a:picLocks noChangeAspect="1"/>
          </p:cNvPicPr>
          <p:nvPr/>
        </p:nvPicPr>
        <p:blipFill>
          <a:blip r:embed="rId3">
            <a:alphaModFix amt="7000"/>
          </a:blip>
          <a:stretch>
            <a:fillRect/>
          </a:stretch>
        </p:blipFill>
        <p:spPr>
          <a:xfrm>
            <a:off x="2559050" y="5250873"/>
            <a:ext cx="6527800" cy="3098800"/>
          </a:xfrm>
          <a:prstGeom prst="rect">
            <a:avLst/>
          </a:prstGeom>
        </p:spPr>
      </p:pic>
      <p:sp>
        <p:nvSpPr>
          <p:cNvPr id="23" name="TextBox 9">
            <a:extLst>
              <a:ext uri="{FF2B5EF4-FFF2-40B4-BE49-F238E27FC236}">
                <a16:creationId xmlns:a16="http://schemas.microsoft.com/office/drawing/2014/main" id="{CEE7B72C-31A8-C32F-C042-CBC77221D11F}"/>
              </a:ext>
            </a:extLst>
          </p:cNvPr>
          <p:cNvSpPr txBox="1"/>
          <p:nvPr/>
        </p:nvSpPr>
        <p:spPr>
          <a:xfrm>
            <a:off x="2881745" y="6183745"/>
            <a:ext cx="5949950" cy="393700"/>
          </a:xfrm>
          <a:prstGeom prst="rect">
            <a:avLst/>
          </a:prstGeom>
        </p:spPr>
        <p:txBody>
          <a:bodyPr lIns="0" tIns="0" rIns="0" bIns="0" rtlCol="0" anchor="t"/>
          <a:lstStyle/>
          <a:p>
            <a:pPr marL="342900" lvl="0" indent="-342900" algn="l">
              <a:lnSpc>
                <a:spcPct val="160000"/>
              </a:lnSpc>
              <a:buFont typeface="Arial" panose="020B0604020202020204" pitchFamily="34" charset="0"/>
              <a:buChar char="•"/>
            </a:pPr>
            <a:r>
              <a:rPr lang="ko-KR" altLang="en-US" sz="2000" dirty="0">
                <a:solidFill>
                  <a:srgbClr val="11359A"/>
                </a:solidFill>
                <a:latin typeface="Pretendard Bold"/>
                <a:ea typeface="Pretendard Bold"/>
              </a:rPr>
              <a:t>메인 페이지 </a:t>
            </a:r>
            <a:r>
              <a:rPr lang="en-US" altLang="ko-KR" sz="2000" dirty="0">
                <a:solidFill>
                  <a:srgbClr val="11359A"/>
                </a:solidFill>
                <a:latin typeface="Pretendard Bold"/>
                <a:ea typeface="Pretendard Bold"/>
              </a:rPr>
              <a:t>UI/UX </a:t>
            </a:r>
            <a:r>
              <a:rPr lang="ko-KR" altLang="en-US" sz="2000" dirty="0">
                <a:solidFill>
                  <a:srgbClr val="11359A"/>
                </a:solidFill>
                <a:latin typeface="Pretendard Bold"/>
                <a:ea typeface="Pretendard Bold"/>
              </a:rPr>
              <a:t>구성</a:t>
            </a:r>
            <a:endParaRPr lang="en-US" altLang="ko-KR" sz="2000" dirty="0">
              <a:solidFill>
                <a:srgbClr val="11359A"/>
              </a:solidFill>
              <a:latin typeface="Pretendard Bold"/>
              <a:ea typeface="Pretendard Bold"/>
            </a:endParaRPr>
          </a:p>
          <a:p>
            <a:pPr marL="342900" lvl="0" indent="-342900" algn="l">
              <a:lnSpc>
                <a:spcPct val="160000"/>
              </a:lnSpc>
              <a:buFont typeface="Arial" panose="020B0604020202020204" pitchFamily="34" charset="0"/>
              <a:buChar char="•"/>
            </a:pPr>
            <a:r>
              <a:rPr lang="en-US" altLang="ko-KR" sz="2000" b="0" i="0" u="none" strike="noStrike" dirty="0">
                <a:solidFill>
                  <a:srgbClr val="11359A"/>
                </a:solidFill>
                <a:latin typeface="Pretendard Bold"/>
                <a:ea typeface="Pretendard Bold"/>
              </a:rPr>
              <a:t>K</a:t>
            </a:r>
            <a:r>
              <a:rPr lang="en-US" altLang="ko-KR" sz="2000" dirty="0">
                <a:solidFill>
                  <a:srgbClr val="11359A"/>
                </a:solidFill>
                <a:latin typeface="Pretendard Bold"/>
                <a:ea typeface="Pretendard Bold"/>
              </a:rPr>
              <a:t>akao Maps</a:t>
            </a:r>
            <a:r>
              <a:rPr lang="ko-KR" altLang="en-US" sz="2000" b="0" i="0" u="none" strike="noStrike" dirty="0">
                <a:solidFill>
                  <a:srgbClr val="11359A"/>
                </a:solidFill>
                <a:latin typeface="Pretendard Bold"/>
                <a:ea typeface="Pretendard Bold"/>
              </a:rPr>
              <a:t> </a:t>
            </a:r>
            <a:r>
              <a:rPr lang="en-US" altLang="ko-KR" sz="2000" dirty="0">
                <a:solidFill>
                  <a:srgbClr val="11359A"/>
                </a:solidFill>
                <a:latin typeface="Pretendard Bold"/>
                <a:ea typeface="Pretendard Bold"/>
              </a:rPr>
              <a:t>API, Overpass API </a:t>
            </a:r>
            <a:r>
              <a:rPr lang="ko-KR" altLang="en-US" sz="2000" dirty="0">
                <a:solidFill>
                  <a:srgbClr val="11359A"/>
                </a:solidFill>
                <a:latin typeface="Pretendard Bold"/>
                <a:ea typeface="Pretendard Bold"/>
              </a:rPr>
              <a:t>연동 </a:t>
            </a:r>
            <a:r>
              <a:rPr lang="en-US" altLang="ko-KR" sz="2000" dirty="0">
                <a:solidFill>
                  <a:srgbClr val="11359A"/>
                </a:solidFill>
                <a:latin typeface="Pretendard Bold"/>
                <a:ea typeface="Pretendard Bold"/>
              </a:rPr>
              <a:t>/ </a:t>
            </a:r>
            <a:r>
              <a:rPr lang="ko-KR" altLang="en-US" sz="2000" dirty="0">
                <a:solidFill>
                  <a:srgbClr val="11359A"/>
                </a:solidFill>
                <a:latin typeface="Pretendard Bold"/>
                <a:ea typeface="Pretendard Bold"/>
              </a:rPr>
              <a:t>지도 구현</a:t>
            </a:r>
            <a:endParaRPr lang="en-US" altLang="ko-KR" sz="2000" dirty="0">
              <a:solidFill>
                <a:srgbClr val="11359A"/>
              </a:solidFill>
              <a:latin typeface="Pretendard Bold"/>
              <a:ea typeface="Pretendard Bold"/>
            </a:endParaRPr>
          </a:p>
          <a:p>
            <a:pPr marL="342900" lvl="0" indent="-342900" algn="l">
              <a:lnSpc>
                <a:spcPct val="160000"/>
              </a:lnSpc>
              <a:buFont typeface="Arial" panose="020B0604020202020204" pitchFamily="34" charset="0"/>
              <a:buChar char="•"/>
            </a:pPr>
            <a:r>
              <a:rPr lang="ko-KR" altLang="en-US" sz="2000" dirty="0">
                <a:solidFill>
                  <a:srgbClr val="11359A"/>
                </a:solidFill>
                <a:latin typeface="Pretendard Bold"/>
                <a:ea typeface="Pretendard Bold"/>
              </a:rPr>
              <a:t>불법 주</a:t>
            </a:r>
            <a:r>
              <a:rPr lang="en-US" altLang="ko-KR" sz="2000" dirty="0">
                <a:solidFill>
                  <a:srgbClr val="11359A"/>
                </a:solidFill>
                <a:latin typeface="Pretendard Bold"/>
                <a:ea typeface="Pretendard Bold"/>
              </a:rPr>
              <a:t>·</a:t>
            </a:r>
            <a:r>
              <a:rPr lang="ko-KR" altLang="en-US" sz="2000" dirty="0">
                <a:solidFill>
                  <a:srgbClr val="11359A"/>
                </a:solidFill>
                <a:latin typeface="Pretendard Bold"/>
                <a:ea typeface="Pretendard Bold"/>
              </a:rPr>
              <a:t>정차 판별 및 인근 주차장 리스트 출력 기능 구현</a:t>
            </a:r>
            <a:endParaRPr lang="en-US" altLang="ko-KR" sz="2000" dirty="0">
              <a:solidFill>
                <a:srgbClr val="11359A"/>
              </a:solidFill>
              <a:latin typeface="Pretendard Bold"/>
              <a:ea typeface="Pretendard Bold"/>
            </a:endParaRPr>
          </a:p>
          <a:p>
            <a:pPr marL="342900" lvl="0" indent="-342900" algn="l">
              <a:lnSpc>
                <a:spcPct val="160000"/>
              </a:lnSpc>
              <a:buFont typeface="Arial" panose="020B0604020202020204" pitchFamily="34" charset="0"/>
              <a:buChar char="•"/>
            </a:pPr>
            <a:r>
              <a:rPr lang="en-US" altLang="ko-KR" sz="2000" dirty="0">
                <a:solidFill>
                  <a:srgbClr val="11359A"/>
                </a:solidFill>
                <a:latin typeface="Pretendard Bold"/>
                <a:ea typeface="Pretendard Bold"/>
              </a:rPr>
              <a:t>CSV, JSON </a:t>
            </a:r>
            <a:r>
              <a:rPr lang="ko-KR" altLang="en-US" sz="2000" dirty="0">
                <a:solidFill>
                  <a:srgbClr val="11359A"/>
                </a:solidFill>
                <a:latin typeface="Pretendard Bold"/>
                <a:ea typeface="Pretendard Bold"/>
              </a:rPr>
              <a:t>형식의 데이터 병합 및 재가공</a:t>
            </a:r>
            <a:endParaRPr lang="en-US" altLang="ko-KR" sz="2000" dirty="0">
              <a:solidFill>
                <a:srgbClr val="11359A"/>
              </a:solidFill>
              <a:latin typeface="Pretendard Bold"/>
              <a:ea typeface="Pretendard Bold"/>
            </a:endParaRPr>
          </a:p>
          <a:p>
            <a:pPr marL="342900" lvl="0" indent="-342900" algn="l">
              <a:lnSpc>
                <a:spcPct val="124499"/>
              </a:lnSpc>
              <a:buFont typeface="Arial" panose="020B0604020202020204" pitchFamily="34" charset="0"/>
              <a:buChar char="•"/>
            </a:pPr>
            <a:endParaRPr lang="en-US" sz="2200" b="0" i="0" u="none" strike="noStrike" dirty="0">
              <a:solidFill>
                <a:srgbClr val="11359A"/>
              </a:solidFill>
              <a:latin typeface="Pretendard Bold"/>
            </a:endParaRPr>
          </a:p>
        </p:txBody>
      </p:sp>
      <p:sp>
        <p:nvSpPr>
          <p:cNvPr id="24" name="사각형: 둥근 위쪽 모서리 23">
            <a:extLst>
              <a:ext uri="{FF2B5EF4-FFF2-40B4-BE49-F238E27FC236}">
                <a16:creationId xmlns:a16="http://schemas.microsoft.com/office/drawing/2014/main" id="{09EDB74B-F38B-5DD4-E29E-1254607436AD}"/>
              </a:ext>
            </a:extLst>
          </p:cNvPr>
          <p:cNvSpPr/>
          <p:nvPr/>
        </p:nvSpPr>
        <p:spPr>
          <a:xfrm>
            <a:off x="2559050" y="5250873"/>
            <a:ext cx="6527800" cy="774700"/>
          </a:xfrm>
          <a:prstGeom prst="round2Same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dirty="0">
                <a:latin typeface="Pretendard Bold" panose="020B0600000101010101" charset="-127"/>
                <a:ea typeface="Pretendard Bold" panose="020B0600000101010101" charset="-127"/>
              </a:rPr>
              <a:t>조 현 진</a:t>
            </a:r>
          </a:p>
        </p:txBody>
      </p:sp>
      <p:pic>
        <p:nvPicPr>
          <p:cNvPr id="25" name="Picture 4">
            <a:extLst>
              <a:ext uri="{FF2B5EF4-FFF2-40B4-BE49-F238E27FC236}">
                <a16:creationId xmlns:a16="http://schemas.microsoft.com/office/drawing/2014/main" id="{18D5D17B-F391-265F-51E1-4A4CAE72EF36}"/>
              </a:ext>
            </a:extLst>
          </p:cNvPr>
          <p:cNvPicPr>
            <a:picLocks noChangeAspect="1"/>
          </p:cNvPicPr>
          <p:nvPr/>
        </p:nvPicPr>
        <p:blipFill>
          <a:blip r:embed="rId3">
            <a:alphaModFix amt="7000"/>
          </a:blip>
          <a:stretch>
            <a:fillRect/>
          </a:stretch>
        </p:blipFill>
        <p:spPr>
          <a:xfrm>
            <a:off x="9328150" y="5283200"/>
            <a:ext cx="6527800" cy="3098800"/>
          </a:xfrm>
          <a:prstGeom prst="rect">
            <a:avLst/>
          </a:prstGeom>
        </p:spPr>
      </p:pic>
      <p:sp>
        <p:nvSpPr>
          <p:cNvPr id="26" name="TextBox 9">
            <a:extLst>
              <a:ext uri="{FF2B5EF4-FFF2-40B4-BE49-F238E27FC236}">
                <a16:creationId xmlns:a16="http://schemas.microsoft.com/office/drawing/2014/main" id="{4CDBDFED-CD7C-FAE7-00B8-CA51F3B626CB}"/>
              </a:ext>
            </a:extLst>
          </p:cNvPr>
          <p:cNvSpPr txBox="1"/>
          <p:nvPr/>
        </p:nvSpPr>
        <p:spPr>
          <a:xfrm>
            <a:off x="9753600" y="6515100"/>
            <a:ext cx="5451049" cy="393700"/>
          </a:xfrm>
          <a:prstGeom prst="rect">
            <a:avLst/>
          </a:prstGeom>
        </p:spPr>
        <p:txBody>
          <a:bodyPr lIns="0" tIns="0" rIns="0" bIns="0" rtlCol="0" anchor="t"/>
          <a:lstStyle/>
          <a:p>
            <a:pPr marL="342900" lvl="0" indent="-342900">
              <a:lnSpc>
                <a:spcPct val="150000"/>
              </a:lnSpc>
              <a:buFont typeface="Arial" panose="020B0604020202020204" pitchFamily="34" charset="0"/>
              <a:buChar char="•"/>
            </a:pPr>
            <a:r>
              <a:rPr lang="ko-KR" altLang="en-US" sz="2000" dirty="0" err="1">
                <a:solidFill>
                  <a:srgbClr val="11359A"/>
                </a:solidFill>
                <a:latin typeface="Pretendard Bold" panose="020B0600000101010101" charset="-127"/>
                <a:ea typeface="Pretendard Bold" panose="020B0600000101010101" charset="-127"/>
              </a:rPr>
              <a:t>모달</a:t>
            </a:r>
            <a:r>
              <a:rPr lang="ko-KR" altLang="en-US" sz="2000" dirty="0">
                <a:solidFill>
                  <a:srgbClr val="11359A"/>
                </a:solidFill>
                <a:latin typeface="Pretendard Bold" panose="020B0600000101010101" charset="-127"/>
                <a:ea typeface="Pretendard Bold" panose="020B0600000101010101" charset="-127"/>
              </a:rPr>
              <a:t> </a:t>
            </a:r>
            <a:r>
              <a:rPr lang="en-US" altLang="ko-KR" sz="2000" dirty="0">
                <a:solidFill>
                  <a:srgbClr val="11359A"/>
                </a:solidFill>
                <a:latin typeface="Pretendard Bold" panose="020B0600000101010101" charset="-127"/>
                <a:ea typeface="Pretendard Bold" panose="020B0600000101010101" charset="-127"/>
              </a:rPr>
              <a:t>UI </a:t>
            </a:r>
            <a:r>
              <a:rPr lang="ko-KR" altLang="en-US" sz="2000" dirty="0">
                <a:solidFill>
                  <a:srgbClr val="11359A"/>
                </a:solidFill>
                <a:latin typeface="Pretendard Bold" panose="020B0600000101010101" charset="-127"/>
                <a:ea typeface="Pretendard Bold" panose="020B0600000101010101" charset="-127"/>
              </a:rPr>
              <a:t>설계 및 구조화</a:t>
            </a:r>
          </a:p>
          <a:p>
            <a:pPr marL="342900" lvl="0" indent="-342900">
              <a:lnSpc>
                <a:spcPct val="150000"/>
              </a:lnSpc>
              <a:buFont typeface="Arial" panose="020B0604020202020204" pitchFamily="34" charset="0"/>
              <a:buChar char="•"/>
            </a:pPr>
            <a:r>
              <a:rPr lang="ko-KR" altLang="en-US" sz="2000" dirty="0">
                <a:solidFill>
                  <a:srgbClr val="11359A"/>
                </a:solidFill>
                <a:latin typeface="Pretendard Bold" panose="020B0600000101010101" charset="-127"/>
                <a:ea typeface="Pretendard Bold" panose="020B0600000101010101" charset="-127"/>
              </a:rPr>
              <a:t>사용자 경험</a:t>
            </a:r>
            <a:r>
              <a:rPr lang="en-US" altLang="ko-KR" sz="2000" dirty="0">
                <a:solidFill>
                  <a:srgbClr val="11359A"/>
                </a:solidFill>
                <a:latin typeface="Pretendard Bold" panose="020B0600000101010101" charset="-127"/>
                <a:ea typeface="Pretendard Bold" panose="020B0600000101010101" charset="-127"/>
              </a:rPr>
              <a:t>(UX) </a:t>
            </a:r>
            <a:r>
              <a:rPr lang="ko-KR" altLang="en-US" sz="2000" dirty="0">
                <a:solidFill>
                  <a:srgbClr val="11359A"/>
                </a:solidFill>
                <a:latin typeface="Pretendard Bold" panose="020B0600000101010101" charset="-127"/>
                <a:ea typeface="Pretendard Bold" panose="020B0600000101010101" charset="-127"/>
              </a:rPr>
              <a:t>개선 및 메시지 처리</a:t>
            </a:r>
          </a:p>
          <a:p>
            <a:pPr marL="342900" lvl="0" indent="-342900">
              <a:lnSpc>
                <a:spcPct val="150000"/>
              </a:lnSpc>
              <a:buFont typeface="Arial" panose="020B0604020202020204" pitchFamily="34" charset="0"/>
              <a:buChar char="•"/>
            </a:pPr>
            <a:r>
              <a:rPr lang="en-US" altLang="ko-KR" sz="2000" dirty="0">
                <a:solidFill>
                  <a:srgbClr val="11359A"/>
                </a:solidFill>
                <a:latin typeface="Pretendard Bold" panose="020B0600000101010101" charset="-127"/>
                <a:ea typeface="Pretendard Bold" panose="020B0600000101010101" charset="-127"/>
              </a:rPr>
              <a:t>Ajax </a:t>
            </a:r>
            <a:r>
              <a:rPr lang="ko-KR" altLang="en-US" sz="2000" dirty="0">
                <a:solidFill>
                  <a:srgbClr val="11359A"/>
                </a:solidFill>
                <a:latin typeface="Pretendard Bold" panose="020B0600000101010101" charset="-127"/>
                <a:ea typeface="Pretendard Bold" panose="020B0600000101010101" charset="-127"/>
              </a:rPr>
              <a:t>기반 회원 관리 기능 구현</a:t>
            </a:r>
            <a:endParaRPr lang="en-US" sz="2000" b="0" i="0" u="none" strike="noStrike" dirty="0">
              <a:solidFill>
                <a:srgbClr val="11359A"/>
              </a:solidFill>
              <a:latin typeface="Pretendard Bold" panose="020B0600000101010101" charset="-127"/>
              <a:ea typeface="Pretendard Bold" panose="020B0600000101010101" charset="-127"/>
            </a:endParaRPr>
          </a:p>
        </p:txBody>
      </p:sp>
      <p:sp>
        <p:nvSpPr>
          <p:cNvPr id="27" name="사각형: 둥근 위쪽 모서리 26">
            <a:extLst>
              <a:ext uri="{FF2B5EF4-FFF2-40B4-BE49-F238E27FC236}">
                <a16:creationId xmlns:a16="http://schemas.microsoft.com/office/drawing/2014/main" id="{7A4B769C-9E16-8971-1E79-5E74E7A88CD2}"/>
              </a:ext>
            </a:extLst>
          </p:cNvPr>
          <p:cNvSpPr/>
          <p:nvPr/>
        </p:nvSpPr>
        <p:spPr>
          <a:xfrm>
            <a:off x="9328150" y="5283200"/>
            <a:ext cx="6527800" cy="774700"/>
          </a:xfrm>
          <a:prstGeom prst="round2Same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3200" dirty="0">
                <a:latin typeface="Pretendard Bold" panose="020B0600000101010101" charset="-127"/>
                <a:ea typeface="Pretendard Bold" panose="020B0600000101010101" charset="-127"/>
              </a:rPr>
              <a:t>최 원 경</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6515100" y="3911600"/>
            <a:ext cx="5245100" cy="2565400"/>
          </a:xfrm>
          <a:prstGeom prst="rect">
            <a:avLst/>
          </a:prstGeom>
        </p:spPr>
        <p:txBody>
          <a:bodyPr lIns="0" tIns="0" rIns="0" bIns="0" rtlCol="0" anchor="t"/>
          <a:lstStyle/>
          <a:p>
            <a:pPr lvl="0" algn="ctr">
              <a:lnSpc>
                <a:spcPct val="116199"/>
              </a:lnSpc>
            </a:pPr>
            <a:r>
              <a:rPr lang="en-US" sz="7200" b="0" i="0" u="none" strike="noStrike">
                <a:solidFill>
                  <a:srgbClr val="11359A"/>
                </a:solidFill>
                <a:latin typeface="Pretendard Bold"/>
              </a:rPr>
              <a:t>Chapter.2</a:t>
            </a:r>
          </a:p>
          <a:p>
            <a:pPr lvl="0" algn="ctr">
              <a:lnSpc>
                <a:spcPct val="116199"/>
              </a:lnSpc>
            </a:pPr>
            <a:r>
              <a:rPr lang="ko-KR" sz="7200" b="0" i="0" u="none" strike="noStrike">
                <a:solidFill>
                  <a:srgbClr val="11359A"/>
                </a:solidFill>
                <a:ea typeface="Pretendard Bold"/>
              </a:rPr>
              <a:t>진행</a:t>
            </a:r>
            <a:r>
              <a:rPr lang="en-US" sz="7200" b="0" i="0" u="none" strike="noStrike">
                <a:solidFill>
                  <a:srgbClr val="11359A"/>
                </a:solidFill>
                <a:latin typeface="Pretendard Bold"/>
              </a:rPr>
              <a:t> </a:t>
            </a:r>
            <a:r>
              <a:rPr lang="ko-KR" sz="7200" b="0" i="0" u="none" strike="noStrike">
                <a:solidFill>
                  <a:srgbClr val="11359A"/>
                </a:solidFill>
                <a:ea typeface="Pretendard Bold"/>
              </a:rPr>
              <a:t>및</a:t>
            </a:r>
            <a:r>
              <a:rPr lang="en-US" sz="7200" b="0" i="0" u="none" strike="noStrike">
                <a:solidFill>
                  <a:srgbClr val="11359A"/>
                </a:solidFill>
                <a:latin typeface="Pretendard Bold"/>
              </a:rPr>
              <a:t> </a:t>
            </a:r>
            <a:r>
              <a:rPr lang="ko-KR" sz="7200" b="0" i="0" u="none" strike="noStrike">
                <a:solidFill>
                  <a:srgbClr val="11359A"/>
                </a:solidFill>
                <a:ea typeface="Pretendard Bold"/>
              </a:rPr>
              <a:t>결과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5" name="TextBox 5"/>
          <p:cNvSpPr txBox="1"/>
          <p:nvPr/>
        </p:nvSpPr>
        <p:spPr>
          <a:xfrm>
            <a:off x="812800" y="571500"/>
            <a:ext cx="5118100" cy="406400"/>
          </a:xfrm>
          <a:prstGeom prst="rect">
            <a:avLst/>
          </a:prstGeom>
        </p:spPr>
        <p:txBody>
          <a:bodyPr lIns="0" tIns="0" rIns="0" bIns="0" rtlCol="0" anchor="t"/>
          <a:lstStyle/>
          <a:p>
            <a:pPr lvl="0" algn="l">
              <a:lnSpc>
                <a:spcPct val="116199"/>
              </a:lnSpc>
            </a:pPr>
            <a:r>
              <a:rPr lang="ko-KR" sz="2300" b="0" i="0" u="none" strike="noStrike" dirty="0">
                <a:solidFill>
                  <a:srgbClr val="11359A"/>
                </a:solidFill>
                <a:ea typeface="Pretendard Bold"/>
              </a:rPr>
              <a:t>진행</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및</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결과</a:t>
            </a:r>
            <a:r>
              <a:rPr lang="en-US" sz="2300" b="0" i="0" u="none" strike="noStrike" dirty="0">
                <a:solidFill>
                  <a:srgbClr val="11359A"/>
                </a:solidFill>
                <a:latin typeface="Pretendard Bold"/>
              </a:rPr>
              <a:t> - </a:t>
            </a:r>
            <a:r>
              <a:rPr lang="ko-KR" sz="2300" b="0" i="0" u="none" strike="noStrike" dirty="0">
                <a:solidFill>
                  <a:srgbClr val="11359A"/>
                </a:solidFill>
                <a:ea typeface="Pretendard Bold"/>
              </a:rPr>
              <a:t>프로젝트</a:t>
            </a:r>
            <a:r>
              <a:rPr lang="en-US" sz="2300" b="0" i="0" u="none" strike="noStrike" dirty="0">
                <a:solidFill>
                  <a:srgbClr val="11359A"/>
                </a:solidFill>
                <a:latin typeface="Pretendard Bold"/>
              </a:rPr>
              <a:t> </a:t>
            </a:r>
            <a:r>
              <a:rPr lang="ko-KR" sz="2300" b="0" i="0" u="none" strike="noStrike" dirty="0">
                <a:solidFill>
                  <a:srgbClr val="11359A"/>
                </a:solidFill>
                <a:ea typeface="Pretendard Bold"/>
              </a:rPr>
              <a:t>설계</a:t>
            </a:r>
            <a:r>
              <a:rPr lang="en-US" sz="2300" b="0" i="0" u="none" strike="noStrike" dirty="0">
                <a:solidFill>
                  <a:srgbClr val="11359A"/>
                </a:solidFill>
                <a:latin typeface="Pretendard Bold"/>
              </a:rPr>
              <a:t>_ERD </a:t>
            </a:r>
            <a:r>
              <a:rPr lang="ko-KR" sz="2300" b="0" i="0" u="none" strike="noStrike" dirty="0">
                <a:solidFill>
                  <a:srgbClr val="11359A"/>
                </a:solidFill>
                <a:ea typeface="Pretendard Bold"/>
              </a:rPr>
              <a:t>모델</a:t>
            </a:r>
          </a:p>
        </p:txBody>
      </p:sp>
      <p:sp>
        <p:nvSpPr>
          <p:cNvPr id="6" name="TextBox 6"/>
          <p:cNvSpPr txBox="1"/>
          <p:nvPr/>
        </p:nvSpPr>
        <p:spPr>
          <a:xfrm>
            <a:off x="3371850" y="8597900"/>
            <a:ext cx="2572625" cy="368300"/>
          </a:xfrm>
          <a:prstGeom prst="rect">
            <a:avLst/>
          </a:prstGeom>
        </p:spPr>
        <p:txBody>
          <a:bodyPr lIns="0" tIns="0" rIns="0" bIns="0" rtlCol="0" anchor="t"/>
          <a:lstStyle/>
          <a:p>
            <a:pPr lvl="0" algn="l">
              <a:lnSpc>
                <a:spcPct val="116199"/>
              </a:lnSpc>
            </a:pPr>
            <a:r>
              <a:rPr lang="ko-KR" sz="2100" b="1" i="0" u="none" strike="noStrike" dirty="0">
                <a:solidFill>
                  <a:srgbClr val="000000"/>
                </a:solidFill>
                <a:latin typeface="Pretendard Bold" panose="020B0600000101010101" charset="-127"/>
                <a:ea typeface="Pretendard Bold" panose="020B0600000101010101" charset="-127"/>
              </a:rPr>
              <a:t>논리</a:t>
            </a:r>
            <a:r>
              <a:rPr lang="en-US" sz="2100" b="1" i="0" u="none" strike="noStrike" dirty="0">
                <a:solidFill>
                  <a:srgbClr val="000000"/>
                </a:solidFill>
                <a:latin typeface="Pretendard Bold" panose="020B0600000101010101" charset="-127"/>
                <a:ea typeface="Pretendard Bold" panose="020B0600000101010101" charset="-127"/>
              </a:rPr>
              <a:t>(Logical) </a:t>
            </a:r>
            <a:r>
              <a:rPr lang="ko-KR" sz="2100" b="1" i="0" u="none" strike="noStrike" dirty="0">
                <a:solidFill>
                  <a:srgbClr val="000000"/>
                </a:solidFill>
                <a:latin typeface="Pretendard Bold" panose="020B0600000101010101" charset="-127"/>
                <a:ea typeface="Pretendard Bold" panose="020B0600000101010101" charset="-127"/>
              </a:rPr>
              <a:t>모델링</a:t>
            </a:r>
          </a:p>
        </p:txBody>
      </p:sp>
      <p:pic>
        <p:nvPicPr>
          <p:cNvPr id="10" name="그림 9">
            <a:extLst>
              <a:ext uri="{FF2B5EF4-FFF2-40B4-BE49-F238E27FC236}">
                <a16:creationId xmlns:a16="http://schemas.microsoft.com/office/drawing/2014/main" id="{5989E70B-F5CB-FF76-A60A-C374083D2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940573"/>
            <a:ext cx="5618875" cy="6180139"/>
          </a:xfrm>
          <a:prstGeom prst="rect">
            <a:avLst/>
          </a:prstGeom>
        </p:spPr>
      </p:pic>
      <p:pic>
        <p:nvPicPr>
          <p:cNvPr id="14" name="그림 13">
            <a:extLst>
              <a:ext uri="{FF2B5EF4-FFF2-40B4-BE49-F238E27FC236}">
                <a16:creationId xmlns:a16="http://schemas.microsoft.com/office/drawing/2014/main" id="{5F71E24D-9D15-AF12-CEC7-41BB80F5DA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9647" y="2857501"/>
            <a:ext cx="9787349" cy="4419600"/>
          </a:xfrm>
          <a:prstGeom prst="rect">
            <a:avLst/>
          </a:prstGeom>
        </p:spPr>
      </p:pic>
      <p:sp>
        <p:nvSpPr>
          <p:cNvPr id="16" name="TextBox 15">
            <a:extLst>
              <a:ext uri="{FF2B5EF4-FFF2-40B4-BE49-F238E27FC236}">
                <a16:creationId xmlns:a16="http://schemas.microsoft.com/office/drawing/2014/main" id="{EE785DC3-7C02-B6AB-B0DC-9F0A41E16724}"/>
              </a:ext>
            </a:extLst>
          </p:cNvPr>
          <p:cNvSpPr txBox="1"/>
          <p:nvPr/>
        </p:nvSpPr>
        <p:spPr>
          <a:xfrm>
            <a:off x="11166021" y="8560579"/>
            <a:ext cx="2682454" cy="442942"/>
          </a:xfrm>
          <a:prstGeom prst="rect">
            <a:avLst/>
          </a:prstGeom>
          <a:noFill/>
        </p:spPr>
        <p:txBody>
          <a:bodyPr wrap="square">
            <a:spAutoFit/>
          </a:bodyPr>
          <a:lstStyle/>
          <a:p>
            <a:pPr lvl="0" algn="l">
              <a:lnSpc>
                <a:spcPct val="116199"/>
              </a:lnSpc>
            </a:pPr>
            <a:r>
              <a:rPr lang="ko-KR" altLang="en-US" sz="2100" b="1" i="0" u="none" strike="noStrike" dirty="0">
                <a:solidFill>
                  <a:srgbClr val="000000"/>
                </a:solidFill>
                <a:latin typeface="Pretendard Bold" panose="020B0600000101010101" charset="-127"/>
                <a:ea typeface="Pretendard Bold" panose="020B0600000101010101" charset="-127"/>
              </a:rPr>
              <a:t>물리</a:t>
            </a:r>
            <a:r>
              <a:rPr lang="en-US" altLang="ko-KR" sz="2100" b="1" i="0" u="none" strike="noStrike" dirty="0">
                <a:solidFill>
                  <a:srgbClr val="000000"/>
                </a:solidFill>
                <a:latin typeface="Pretendard Bold" panose="020B0600000101010101" charset="-127"/>
                <a:ea typeface="Pretendard Bold" panose="020B0600000101010101" charset="-127"/>
              </a:rPr>
              <a:t>(P</a:t>
            </a:r>
            <a:r>
              <a:rPr lang="en-US" altLang="ko-KR" sz="2100" b="1" dirty="0">
                <a:solidFill>
                  <a:srgbClr val="000000"/>
                </a:solidFill>
                <a:latin typeface="Pretendard Bold" panose="020B0600000101010101" charset="-127"/>
                <a:ea typeface="Pretendard Bold" panose="020B0600000101010101" charset="-127"/>
              </a:rPr>
              <a:t>hys</a:t>
            </a:r>
            <a:r>
              <a:rPr lang="en-US" altLang="ko-KR" sz="2100" b="1" i="0" u="none" strike="noStrike" dirty="0">
                <a:solidFill>
                  <a:srgbClr val="000000"/>
                </a:solidFill>
                <a:latin typeface="Pretendard Bold" panose="020B0600000101010101" charset="-127"/>
                <a:ea typeface="Pretendard Bold" panose="020B0600000101010101" charset="-127"/>
              </a:rPr>
              <a:t>ical) </a:t>
            </a:r>
            <a:r>
              <a:rPr lang="ko-KR" altLang="ko-KR" sz="2100" b="1" i="0" u="none" strike="noStrike" dirty="0">
                <a:solidFill>
                  <a:srgbClr val="000000"/>
                </a:solidFill>
                <a:latin typeface="Pretendard Bold" panose="020B0600000101010101" charset="-127"/>
                <a:ea typeface="Pretendard Bold" panose="020B0600000101010101" charset="-127"/>
              </a:rPr>
              <a:t>모델링</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3F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rot="-5400000">
            <a:off x="1562100" y="8534400"/>
            <a:ext cx="482600" cy="1511300"/>
          </a:xfrm>
          <a:prstGeom prst="rect">
            <a:avLst/>
          </a:prstGeom>
        </p:spPr>
      </p:pic>
      <p:pic>
        <p:nvPicPr>
          <p:cNvPr id="3" name="Picture 3"/>
          <p:cNvPicPr>
            <a:picLocks noChangeAspect="1"/>
          </p:cNvPicPr>
          <p:nvPr/>
        </p:nvPicPr>
        <p:blipFill>
          <a:blip r:embed="rId2"/>
          <a:stretch>
            <a:fillRect/>
          </a:stretch>
        </p:blipFill>
        <p:spPr>
          <a:xfrm>
            <a:off x="16764000" y="762000"/>
            <a:ext cx="482600" cy="1511300"/>
          </a:xfrm>
          <a:prstGeom prst="rect">
            <a:avLst/>
          </a:prstGeom>
        </p:spPr>
      </p:pic>
      <p:sp>
        <p:nvSpPr>
          <p:cNvPr id="4" name="TextBox 4"/>
          <p:cNvSpPr txBox="1"/>
          <p:nvPr/>
        </p:nvSpPr>
        <p:spPr>
          <a:xfrm>
            <a:off x="812800" y="571500"/>
            <a:ext cx="6591300" cy="406400"/>
          </a:xfrm>
          <a:prstGeom prst="rect">
            <a:avLst/>
          </a:prstGeom>
        </p:spPr>
        <p:txBody>
          <a:bodyPr lIns="0" tIns="0" rIns="0" bIns="0" rtlCol="0" anchor="t"/>
          <a:lstStyle/>
          <a:p>
            <a:pPr lvl="0" algn="l">
              <a:lnSpc>
                <a:spcPct val="116199"/>
              </a:lnSpc>
            </a:pPr>
            <a:r>
              <a:rPr lang="ko-KR" sz="2300" b="0" i="0" u="none" strike="noStrike">
                <a:solidFill>
                  <a:srgbClr val="11359A"/>
                </a:solidFill>
                <a:ea typeface="Pretendard Bold"/>
              </a:rPr>
              <a:t>진행</a:t>
            </a:r>
            <a:r>
              <a:rPr lang="en-US" sz="2300" b="0" i="0" u="none" strike="noStrike">
                <a:solidFill>
                  <a:srgbClr val="11359A"/>
                </a:solidFill>
                <a:latin typeface="Pretendard Bold"/>
              </a:rPr>
              <a:t> </a:t>
            </a:r>
            <a:r>
              <a:rPr lang="ko-KR" sz="2300" b="0" i="0" u="none" strike="noStrike">
                <a:solidFill>
                  <a:srgbClr val="11359A"/>
                </a:solidFill>
                <a:ea typeface="Pretendard Bold"/>
              </a:rPr>
              <a:t>및</a:t>
            </a:r>
            <a:r>
              <a:rPr lang="en-US" sz="2300" b="0" i="0" u="none" strike="noStrike">
                <a:solidFill>
                  <a:srgbClr val="11359A"/>
                </a:solidFill>
                <a:latin typeface="Pretendard Bold"/>
              </a:rPr>
              <a:t> </a:t>
            </a:r>
            <a:r>
              <a:rPr lang="ko-KR" sz="2300" b="0" i="0" u="none" strike="noStrike">
                <a:solidFill>
                  <a:srgbClr val="11359A"/>
                </a:solidFill>
                <a:ea typeface="Pretendard Bold"/>
              </a:rPr>
              <a:t>결과</a:t>
            </a:r>
            <a:r>
              <a:rPr lang="en-US" sz="2300" b="0" i="0" u="none" strike="noStrike">
                <a:solidFill>
                  <a:srgbClr val="11359A"/>
                </a:solidFill>
                <a:latin typeface="Pretendard Bold"/>
              </a:rPr>
              <a:t> - </a:t>
            </a:r>
            <a:r>
              <a:rPr lang="ko-KR" sz="2300" b="0" i="0" u="none" strike="noStrike">
                <a:solidFill>
                  <a:srgbClr val="11359A"/>
                </a:solidFill>
                <a:ea typeface="Pretendard Bold"/>
              </a:rPr>
              <a:t>프로젝트</a:t>
            </a:r>
            <a:r>
              <a:rPr lang="en-US" sz="2300" b="0" i="0" u="none" strike="noStrike">
                <a:solidFill>
                  <a:srgbClr val="11359A"/>
                </a:solidFill>
                <a:latin typeface="Pretendard Bold"/>
              </a:rPr>
              <a:t> </a:t>
            </a:r>
            <a:r>
              <a:rPr lang="ko-KR" sz="2300" b="0" i="0" u="none" strike="noStrike">
                <a:solidFill>
                  <a:srgbClr val="11359A"/>
                </a:solidFill>
                <a:ea typeface="Pretendard Bold"/>
              </a:rPr>
              <a:t>설계</a:t>
            </a:r>
            <a:r>
              <a:rPr lang="en-US" sz="2300" b="0" i="0" u="none" strike="noStrike">
                <a:solidFill>
                  <a:srgbClr val="11359A"/>
                </a:solidFill>
                <a:latin typeface="Pretendard Bold"/>
              </a:rPr>
              <a:t>_</a:t>
            </a:r>
            <a:r>
              <a:rPr lang="ko-KR" sz="2300" b="0" i="0" u="none" strike="noStrike">
                <a:solidFill>
                  <a:srgbClr val="11359A"/>
                </a:solidFill>
                <a:ea typeface="Pretendard Bold"/>
              </a:rPr>
              <a:t>유스케이스</a:t>
            </a:r>
            <a:r>
              <a:rPr lang="en-US" sz="2300" b="0" i="0" u="none" strike="noStrike">
                <a:solidFill>
                  <a:srgbClr val="11359A"/>
                </a:solidFill>
                <a:latin typeface="Pretendard Bold"/>
              </a:rPr>
              <a:t> </a:t>
            </a:r>
            <a:r>
              <a:rPr lang="ko-KR" sz="2300" b="0" i="0" u="none" strike="noStrike">
                <a:solidFill>
                  <a:srgbClr val="11359A"/>
                </a:solidFill>
                <a:ea typeface="Pretendard Bold"/>
              </a:rPr>
              <a:t>다이어그램</a:t>
            </a:r>
          </a:p>
        </p:txBody>
      </p:sp>
      <p:pic>
        <p:nvPicPr>
          <p:cNvPr id="12" name="그림 11">
            <a:extLst>
              <a:ext uri="{FF2B5EF4-FFF2-40B4-BE49-F238E27FC236}">
                <a16:creationId xmlns:a16="http://schemas.microsoft.com/office/drawing/2014/main" id="{C42E1767-1507-577E-907D-6DD78FD51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590386"/>
            <a:ext cx="13385473" cy="73097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1127</TotalTime>
  <Words>2674</Words>
  <Application>Microsoft Office PowerPoint</Application>
  <PresentationFormat>사용자 지정</PresentationFormat>
  <Paragraphs>356</Paragraphs>
  <Slides>50</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50</vt:i4>
      </vt:variant>
    </vt:vector>
  </HeadingPairs>
  <TitlesOfParts>
    <vt:vector size="60" baseType="lpstr">
      <vt:lpstr>Pretendard ExtraBold</vt:lpstr>
      <vt:lpstr>Oswald SemiBold</vt:lpstr>
      <vt:lpstr>Pretendard SemiBold</vt:lpstr>
      <vt:lpstr>Calibri</vt:lpstr>
      <vt:lpstr>G마켓 산스 TTF Bold</vt:lpstr>
      <vt:lpstr>Arial</vt:lpstr>
      <vt:lpstr>Noto Sans KR</vt:lpstr>
      <vt:lpstr>Pretendard Bold</vt:lpstr>
      <vt:lpstr>Pretendard Light</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1234</cp:lastModifiedBy>
  <cp:revision>123</cp:revision>
  <dcterms:created xsi:type="dcterms:W3CDTF">2006-08-16T00:00:00Z</dcterms:created>
  <dcterms:modified xsi:type="dcterms:W3CDTF">2025-09-08T05:16:43Z</dcterms:modified>
</cp:coreProperties>
</file>